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364" r:id="rId3"/>
    <p:sldId id="387" r:id="rId4"/>
    <p:sldId id="326" r:id="rId5"/>
    <p:sldId id="390" r:id="rId6"/>
    <p:sldId id="328" r:id="rId7"/>
    <p:sldId id="278" r:id="rId8"/>
    <p:sldId id="329" r:id="rId9"/>
    <p:sldId id="392" r:id="rId10"/>
    <p:sldId id="395" r:id="rId11"/>
    <p:sldId id="331" r:id="rId12"/>
    <p:sldId id="393" r:id="rId13"/>
    <p:sldId id="334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5" autoAdjust="0"/>
    <p:restoredTop sz="93979" autoAdjust="0"/>
  </p:normalViewPr>
  <p:slideViewPr>
    <p:cSldViewPr snapToGrid="0">
      <p:cViewPr varScale="1">
        <p:scale>
          <a:sx n="71" d="100"/>
          <a:sy n="71" d="100"/>
        </p:scale>
        <p:origin x="5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31.05.2020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31.05.2020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31.05.2020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31.05.2020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31.05.2020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31.05.2020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31.05.2020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31.05.2020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31.05.2020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31.05.2020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31.05.2020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31.05.2020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31.05.2020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31.05.2020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31.05.2020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31.05.2020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31.05.2020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31.05.2020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31.05.2020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31.05.2020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ebook.com/events/s/pinsefestival-2020/572642530004043/?ti=a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4216554" y="913526"/>
            <a:ext cx="375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nb-NO" sz="6000" b="1" dirty="0">
                <a:solidFill>
                  <a:srgbClr val="075988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代 禱</a:t>
            </a:r>
            <a:endParaRPr lang="en-US" altLang="zh-TW" sz="6000" b="1" dirty="0">
              <a:solidFill>
                <a:srgbClr val="075988"/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TW" sz="4000" b="1" dirty="0">
                <a:solidFill>
                  <a:srgbClr val="075988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Intercessions</a:t>
            </a:r>
            <a:endParaRPr lang="zh-TW" altLang="nb-NO" sz="4000" b="1" dirty="0">
              <a:solidFill>
                <a:srgbClr val="075988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79" y="2661097"/>
            <a:ext cx="5806239" cy="327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3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1ED49-A918-3342-8434-42A7468A7CCE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7CA1AEF-A1E0-1C4C-BCBC-8E9BA8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1"/>
            <a:ext cx="7546109" cy="1841156"/>
          </a:xfrm>
        </p:spPr>
        <p:txBody>
          <a:bodyPr>
            <a:normAutofit/>
          </a:bodyPr>
          <a:lstStyle/>
          <a:p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崇拜後聚會 </a:t>
            </a:r>
            <a:br>
              <a:rPr lang="nb-NO" altLang="zh-CN" dirty="0"/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F95B6A2-CE3A-284A-B9CB-6A29AAFB3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5600" y="1690688"/>
            <a:ext cx="6966758" cy="49906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廣東話团契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14.30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聚會，題目：聖靈的果子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-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和平，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Zoom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會議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ID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：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89713886765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，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nb-NO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   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密碼：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John 3:16</a:t>
            </a:r>
          </a:p>
          <a:p>
            <a:pPr>
              <a:buNone/>
            </a:pPr>
            <a:endParaRPr lang="zh-TW" altLang="nb-NO" dirty="0"/>
          </a:p>
          <a:p>
            <a:endParaRPr lang="zh-TW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523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480" y="284206"/>
            <a:ext cx="6129449" cy="1690688"/>
          </a:xfrm>
        </p:spPr>
        <p:txBody>
          <a:bodyPr/>
          <a:lstStyle/>
          <a:p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下週聚會</a:t>
            </a:r>
            <a:br>
              <a:rPr lang="nb-NO" altLang="zh-CN" dirty="0"/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21480" y="2169881"/>
            <a:ext cx="7465512" cy="4366843"/>
          </a:xfrm>
        </p:spPr>
        <p:txBody>
          <a:bodyPr>
            <a:normAutofit fontScale="97500"/>
          </a:bodyPr>
          <a:lstStyle/>
          <a:p>
            <a:pPr>
              <a:lnSpc>
                <a:spcPct val="100000"/>
              </a:lnSpc>
            </a:pP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禮拜一</a:t>
            </a:r>
            <a:r>
              <a:rPr lang="en-US" altLang="zh-CN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OK</a:t>
            </a: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團契在教會和網上同時進行。</a:t>
            </a:r>
            <a:endParaRPr lang="en-US" altLang="zh-TW" sz="4100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nb-NO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禮拜三</a:t>
            </a: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網上</a:t>
            </a:r>
            <a:r>
              <a:rPr lang="zh-TW" altLang="nb-NO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長者查經</a:t>
            </a: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nb-NO" altLang="zh-TW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18.00</a:t>
            </a: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4100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礼拜四祷告会（</a:t>
            </a:r>
            <a:r>
              <a:rPr lang="en-US" altLang="zh-CN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17.30</a:t>
            </a:r>
            <a:r>
              <a:rPr lang="zh-CN" altLang="en-US" sz="4100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）在教會和網上同時進行。</a:t>
            </a:r>
            <a:endParaRPr lang="nb-NO" altLang="zh-TW" sz="5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69AA748-384A-9B44-B9F8-4685F87D0F9C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8769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61707" y="-123568"/>
            <a:ext cx="9030293" cy="2051222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聖靈降臨節多文化網上崇拜</a:t>
            </a:r>
            <a:br>
              <a:rPr lang="en-US" altLang="zh-CN" dirty="0"/>
            </a:br>
            <a:r>
              <a:rPr lang="en-US" altLang="zh-C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Pinsefestival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992704" y="1611955"/>
            <a:ext cx="7956280" cy="50693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6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zh-CN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日禮拜一</a:t>
            </a:r>
            <a:r>
              <a:rPr lang="en-US" altLang="zh-CN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12.00-13.00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，通過</a:t>
            </a:r>
            <a:r>
              <a:rPr lang="en-US" altLang="zh-CN" b="1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Faceook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直播</a:t>
            </a:r>
            <a:r>
              <a:rPr lang="zh-CN" altLang="en-US" dirty="0"/>
              <a:t>。</a:t>
            </a:r>
            <a:r>
              <a:rPr lang="en-US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https://facebook.com/events/s/pinsefestival-2020/572642530004043/?ti=as</a:t>
            </a:r>
            <a:endParaRPr lang="en-US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你可以到教會網站，到家訊中點擊鏈接就可以。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3A724D-F755-8F44-914E-C01C56C86B12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34094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31539" y="1286392"/>
            <a:ext cx="8260461" cy="5361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使用同一個鏈接或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zh-TW" altLang="nb-NO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請提</a:t>
            </a:r>
            <a:r>
              <a:rPr lang="zh-CN" altLang="en-US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前預備餅和杯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，提前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5891" y="1190207"/>
            <a:ext cx="7546109" cy="54293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nb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為神今天供應的寶貴話語感恩。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nb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為一周來神的看顧，同在感恩。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為疫情更加好轉感恩。</a:t>
            </a:r>
            <a:endParaRPr lang="nb-NO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Word of God today</a:t>
            </a:r>
            <a:r>
              <a:rPr lang="zh-CN" altLang="nb-NO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God’s presence, and care in the week</a:t>
            </a:r>
            <a:r>
              <a:rPr lang="zh-CN" alt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improvement of the whole situation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1. </a:t>
            </a:r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33380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645891" y="947813"/>
            <a:ext cx="7184523" cy="573353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93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为香港新的社会不安情绪和未来，</a:t>
            </a:r>
            <a:endParaRPr lang="en-US" altLang="zh-CN" sz="93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93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為中美緊張關係。</a:t>
            </a:r>
            <a:endParaRPr lang="en-US" altLang="zh-CN" sz="93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93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为挪威政府。</a:t>
            </a:r>
            <a:endParaRPr lang="en-US" altLang="zh-CN" sz="93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67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Pray for  the salvation of all peoples, and those in authority. May God’s will be done on early as it is in heaven.  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45891" y="-92075"/>
            <a:ext cx="7546109" cy="1325563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為萬人代求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F79281D-D534-5D4F-B857-9C74F489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96222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76832" y="919198"/>
            <a:ext cx="8096865" cy="527345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為大家参与實體崇拜和小組的信心。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為參與</a:t>
            </a:r>
            <a:r>
              <a:rPr lang="en-US" altLang="zh-CN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5</a:t>
            </a: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餅</a:t>
            </a:r>
            <a:r>
              <a:rPr lang="en-US" altLang="zh-CN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</a:t>
            </a: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魚電話關顧的弟兄姊妹。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為向</a:t>
            </a:r>
            <a:r>
              <a:rPr lang="en-US" altLang="zh-CN" sz="17600" b="1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Gamle</a:t>
            </a:r>
            <a:r>
              <a:rPr lang="en-US" altLang="zh-CN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Akers</a:t>
            </a: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教會申請減租的過程禱告，求主帶領。</a:t>
            </a:r>
            <a:endParaRPr lang="nb-NO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nb-NO" sz="116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Pray for God’s kingdom and righteousness including all the ministry in the NCCC Oslo. </a:t>
            </a:r>
          </a:p>
          <a:p>
            <a:endParaRPr lang="nb-NO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832" y="0"/>
            <a:ext cx="7546109" cy="1050316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3</a:t>
            </a:r>
            <a:r>
              <a:rPr lang="nb-NO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为</a:t>
            </a:r>
            <a:r>
              <a:rPr lang="zh-TW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神的國和神的義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01E41B-EE65-F447-96B5-2A9BE220FAC9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0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164396" y="2116216"/>
            <a:ext cx="7418127" cy="44690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為一個急救中的孩子和需要手術和治療的肢體。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求主看顧每個長者和家庭。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Pray for the elderly, the sick and all families.</a:t>
            </a:r>
            <a:endParaRPr lang="zh-CN" altLang="en-US" b="1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4396" y="617926"/>
            <a:ext cx="7546109" cy="1325563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4.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為大家的平安，健康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8BD033-1F17-E54B-8978-72C5C6ACCFA3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229035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73384" y="2049136"/>
            <a:ext cx="7982464" cy="3955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nb-NO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為全球經濟和神的供應</a:t>
            </a:r>
            <a:r>
              <a:rPr lang="en-US" altLang="zh-CN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,</a:t>
            </a:r>
            <a:endParaRPr lang="zh-CN" altLang="nb-NO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nb-NO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為主日奉獻禱告，求神祝福。</a:t>
            </a:r>
          </a:p>
          <a:p>
            <a:pPr>
              <a:lnSpc>
                <a:spcPct val="110000"/>
              </a:lnSpc>
            </a:pP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Pray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 for </a:t>
            </a: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economic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situation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 and </a:t>
            </a: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the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offering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nb-NO" sz="4300" b="1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today</a:t>
            </a:r>
            <a:r>
              <a:rPr lang="nb-NO" sz="4300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1967" y="575854"/>
            <a:ext cx="8265297" cy="1325563"/>
          </a:xfrm>
        </p:spPr>
        <p:txBody>
          <a:bodyPr>
            <a:noAutofit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5</a:t>
            </a:r>
            <a:r>
              <a:rPr lang="nb-NO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  <a:r>
              <a:rPr lang="zh-TW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E25C748-9A09-4D45-84C2-B30B4F51B791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854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513" y="432220"/>
            <a:ext cx="7795490" cy="1517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nb-NO" sz="6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  </a:t>
            </a:r>
            <a:br>
              <a:rPr lang="en-US" altLang="zh-CN" dirty="0"/>
            </a:b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25021" y="2109949"/>
            <a:ext cx="6908473" cy="438883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nb-NO" sz="47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歡迎第一次來到教會網上崇拜的</a:t>
            </a:r>
            <a:r>
              <a:rPr lang="zh-CN" altLang="zh-TW" sz="47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新</a:t>
            </a:r>
            <a:r>
              <a:rPr lang="zh-TW" altLang="nb-NO" sz="47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朋友</a:t>
            </a:r>
            <a:r>
              <a:rPr lang="zh-CN" altLang="zh-TW" sz="47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，欢迎崇拜后留步彼此认识</a:t>
            </a:r>
            <a:r>
              <a:rPr lang="zh-TW" altLang="nb-NO" sz="47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歡迎所有忠心敬拜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服事</a:t>
            </a:r>
            <a:r>
              <a:rPr lang="zh-TW" alt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神</a:t>
            </a:r>
            <a:r>
              <a:rPr lang="zh-CN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的老朋友，求主特别祝福</a:t>
            </a:r>
            <a:endParaRPr lang="nb-NO" sz="43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1ED49-A918-3342-8434-42A7468A7CCE}"/>
              </a:ext>
            </a:extLst>
          </p:cNvPr>
          <p:cNvSpPr txBox="1">
            <a:spLocks/>
          </p:cNvSpPr>
          <p:nvPr/>
        </p:nvSpPr>
        <p:spPr>
          <a:xfrm>
            <a:off x="560977" y="6316223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id="{49B2EC53-2544-8240-91C0-FE4BA0AF4BDE}"/>
              </a:ext>
            </a:extLst>
          </p:cNvPr>
          <p:cNvSpPr txBox="1">
            <a:spLocks/>
          </p:cNvSpPr>
          <p:nvPr/>
        </p:nvSpPr>
        <p:spPr>
          <a:xfrm>
            <a:off x="4239840" y="582455"/>
            <a:ext cx="7546109" cy="117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為吳伯伯安息禮拜感恩</a:t>
            </a:r>
          </a:p>
        </p:txBody>
      </p:sp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8100F879-4A88-F345-8209-0813537443F5}"/>
              </a:ext>
            </a:extLst>
          </p:cNvPr>
          <p:cNvSpPr txBox="1">
            <a:spLocks/>
          </p:cNvSpPr>
          <p:nvPr/>
        </p:nvSpPr>
        <p:spPr>
          <a:xfrm>
            <a:off x="4239840" y="1991940"/>
            <a:ext cx="7746214" cy="450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40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1028700" indent="-5715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36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32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為有好的天氣，為神安慰家人和順利進行；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感謝所有關心幫助和參加聚會的弟兄姊妹。</a:t>
            </a:r>
            <a:endParaRPr lang="nb-NO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 for the funeral and all who helped.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94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680</TotalTime>
  <Words>714</Words>
  <Application>Microsoft Office PowerPoint</Application>
  <PresentationFormat>宽屏</PresentationFormat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PowerPoint 演示文稿</vt:lpstr>
      <vt:lpstr>1. 感恩 Thanksgiving</vt:lpstr>
      <vt:lpstr>2. 為萬人代求</vt:lpstr>
      <vt:lpstr>3. 为神的國和神的義</vt:lpstr>
      <vt:lpstr>4. 為大家的平安，健康</vt:lpstr>
      <vt:lpstr>5. 為神的供應和主日奉獻</vt:lpstr>
      <vt:lpstr>歡迎及家事分享</vt:lpstr>
      <vt:lpstr>歡迎新老朋友   Welcome to new and old friends</vt:lpstr>
      <vt:lpstr>PowerPoint 演示文稿</vt:lpstr>
      <vt:lpstr>崇拜後聚會  Cell groups after the Service</vt:lpstr>
      <vt:lpstr>下週聚會 Cell groups next week</vt:lpstr>
      <vt:lpstr>聖靈降臨節多文化網上崇拜 Pinsefestival 2020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Chunyu Kong Chunyu Kong</cp:lastModifiedBy>
  <cp:revision>230</cp:revision>
  <dcterms:created xsi:type="dcterms:W3CDTF">2020-05-01T09:16:09Z</dcterms:created>
  <dcterms:modified xsi:type="dcterms:W3CDTF">2020-05-31T11:22:57Z</dcterms:modified>
</cp:coreProperties>
</file>