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8" r:id="rId2"/>
    <p:sldId id="329" r:id="rId3"/>
    <p:sldId id="425" r:id="rId4"/>
    <p:sldId id="426" r:id="rId5"/>
    <p:sldId id="427" r:id="rId6"/>
    <p:sldId id="428" r:id="rId7"/>
    <p:sldId id="424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0F5E"/>
    <a:srgbClr val="075988"/>
    <a:srgbClr val="99D9FF"/>
    <a:srgbClr val="10282E"/>
    <a:srgbClr val="2A697A"/>
    <a:srgbClr val="3E9BB4"/>
    <a:srgbClr val="99D9F2"/>
    <a:srgbClr val="9AD4E4"/>
    <a:srgbClr val="549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2" autoAdjust="0"/>
    <p:restoredTop sz="93979" autoAdjust="0"/>
  </p:normalViewPr>
  <p:slideViewPr>
    <p:cSldViewPr snapToGrid="0">
      <p:cViewPr varScale="1">
        <p:scale>
          <a:sx n="78" d="100"/>
          <a:sy n="78" d="100"/>
        </p:scale>
        <p:origin x="49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B797F-5733-4D64-A59A-B90470384A9E}" type="datetimeFigureOut">
              <a:rPr lang="nb-NO" smtClean="0"/>
              <a:t>10.01.2021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363B4-33E4-4604-AF9D-33528925CEE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85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E5B9A-5457-43CF-A3E5-22E6396EAB41}" type="datetimeFigureOut">
              <a:rPr lang="nb-NO" smtClean="0"/>
              <a:t>10.01.2021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BCDFC-6C89-414F-8800-17CAF96173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83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76181"/>
            <a:ext cx="9144000" cy="2387600"/>
          </a:xfrm>
        </p:spPr>
        <p:txBody>
          <a:bodyPr anchor="ctr"/>
          <a:lstStyle>
            <a:lvl1pPr algn="ctr">
              <a:lnSpc>
                <a:spcPct val="150000"/>
              </a:lnSpc>
              <a:defRPr sz="6000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46949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2868"/>
            <a:ext cx="1951182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0829446A-5ECE-4D1B-8782-CAF576F8F4FA}" type="datetime1">
              <a:rPr lang="nb-NO" smtClean="0"/>
              <a:t>10.01.2021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6709" y="6322867"/>
            <a:ext cx="3315855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9" y="1469241"/>
            <a:ext cx="1054643" cy="84359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1365337" y="2342117"/>
            <a:ext cx="97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 cap="none" spc="0" dirty="0">
                <a:ln>
                  <a:noFill/>
                </a:ln>
                <a:solidFill>
                  <a:srgbClr val="075988"/>
                </a:solidFill>
                <a:effectLst/>
                <a:latin typeface="Arial Narrow" panose="020B0606020202030204" pitchFamily="34" charset="0"/>
              </a:rPr>
              <a:t>NCCC</a:t>
            </a:r>
            <a:r>
              <a:rPr lang="nb-NO" sz="1400" b="0" cap="none" spc="0" baseline="0" dirty="0">
                <a:ln w="0"/>
                <a:solidFill>
                  <a:srgbClr val="0759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Oslo</a:t>
            </a:r>
            <a:endParaRPr lang="nb-NO" sz="1400" b="0" cap="none" spc="0" dirty="0">
              <a:ln w="0"/>
              <a:solidFill>
                <a:srgbClr val="07598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3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B00-D9A1-46A7-8A34-A93DC9016F5D}" type="datetime1">
              <a:rPr lang="nb-NO" smtClean="0"/>
              <a:t>10.01.2021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22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b="1" spc="300"/>
            </a:lvl1pPr>
            <a:lvl2pPr marL="457200" indent="0">
              <a:lnSpc>
                <a:spcPct val="150000"/>
              </a:lnSpc>
              <a:buNone/>
              <a:defRPr b="1" spc="300"/>
            </a:lvl2pPr>
            <a:lvl3pPr marL="914400" indent="0">
              <a:lnSpc>
                <a:spcPct val="150000"/>
              </a:lnSpc>
              <a:buNone/>
              <a:defRPr b="1" spc="300"/>
            </a:lvl3pPr>
            <a:lvl4pPr marL="1371600" indent="0">
              <a:lnSpc>
                <a:spcPct val="150000"/>
              </a:lnSpc>
              <a:buNone/>
              <a:defRPr b="1" spc="300"/>
            </a:lvl4pPr>
            <a:lvl5pPr marL="1828800" indent="0">
              <a:lnSpc>
                <a:spcPct val="150000"/>
              </a:lnSpc>
              <a:buNone/>
              <a:defRPr b="1" spc="300"/>
            </a:lvl5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lnSpc>
                <a:spcPts val="3600"/>
              </a:lnSpc>
              <a:buNone/>
              <a:defRPr b="1" spc="300" baseline="0"/>
            </a:lvl1pPr>
            <a:lvl2pPr marL="457200" indent="0">
              <a:lnSpc>
                <a:spcPts val="3600"/>
              </a:lnSpc>
              <a:buNone/>
              <a:defRPr b="1" spc="300"/>
            </a:lvl2pPr>
            <a:lvl3pPr marL="914400" indent="0">
              <a:lnSpc>
                <a:spcPts val="3600"/>
              </a:lnSpc>
              <a:buNone/>
              <a:defRPr b="1" spc="300"/>
            </a:lvl3pPr>
            <a:lvl4pPr marL="1371600" indent="0">
              <a:lnSpc>
                <a:spcPts val="3600"/>
              </a:lnSpc>
              <a:buNone/>
              <a:defRPr b="1" spc="300"/>
            </a:lvl4pPr>
            <a:lvl5pPr marL="1828800" indent="0">
              <a:lnSpc>
                <a:spcPts val="3600"/>
              </a:lnSpc>
              <a:buNone/>
              <a:defRPr b="1" spc="300"/>
            </a:lvl5pPr>
          </a:lstStyle>
          <a:p>
            <a:pPr lvl="0"/>
            <a:r>
              <a:rPr lang="en-US" dirty="0"/>
              <a:t>English</a:t>
            </a:r>
            <a:r>
              <a:rPr lang="nb-NO" dirty="0"/>
              <a:t> / Norsk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3B56-97B4-4512-B224-631D5EC0E661}" type="datetime1">
              <a:rPr lang="nb-NO" smtClean="0"/>
              <a:t>10.01.2021</a:t>
            </a:fld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18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nb-NO" dirty="0"/>
              <a:t>题目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40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lnSpc>
                <a:spcPct val="150000"/>
              </a:lnSpc>
              <a:buNone/>
              <a:defRPr sz="36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English / Norsk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lnSpc>
                <a:spcPts val="3600"/>
              </a:lnSpc>
              <a:buNone/>
              <a:defRPr sz="4000" b="1" spc="300">
                <a:latin typeface="+mn-lt"/>
              </a:defRPr>
            </a:lvl1pPr>
            <a:lvl3pPr marL="914400" indent="0">
              <a:lnSpc>
                <a:spcPts val="3600"/>
              </a:lnSpc>
              <a:buNone/>
              <a:defRPr sz="3600" b="1" spc="300">
                <a:latin typeface="+mn-lt"/>
              </a:defRPr>
            </a:lvl3pPr>
            <a:lvl4pPr marL="1371600" indent="0">
              <a:lnSpc>
                <a:spcPts val="3600"/>
              </a:lnSpc>
              <a:buNone/>
              <a:defRPr b="1" spc="300">
                <a:latin typeface="+mn-lt"/>
              </a:defRPr>
            </a:lvl4pPr>
            <a:lvl5pPr marL="1828800" indent="0">
              <a:lnSpc>
                <a:spcPts val="3600"/>
              </a:lnSpc>
              <a:buNone/>
              <a:defRPr b="1" spc="300">
                <a:latin typeface="+mn-lt"/>
              </a:defRPr>
            </a:lvl5pPr>
          </a:lstStyle>
          <a:p>
            <a:pPr lvl="0"/>
            <a:r>
              <a:rPr lang="nb-NO" dirty="0"/>
              <a:t>English/Norsk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3B56-97B4-4512-B224-631D5EC0E661}" type="datetime1">
              <a:rPr lang="nb-NO" smtClean="0"/>
              <a:t>10.01.2021</a:t>
            </a:fld>
            <a:endParaRPr lang="nb-N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60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nb-NO" dirty="0"/>
              <a:t>题目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8E15-9576-4C05-B60A-F09A2BD9B033}" type="datetime1">
              <a:rPr lang="nb-NO" smtClean="0"/>
              <a:t>10.01.2021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81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nb-NO" dirty="0"/>
              <a:t>题目 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8E15-9576-4C05-B60A-F09A2BD9B033}" type="datetime1">
              <a:rPr lang="nb-NO" smtClean="0"/>
              <a:t>10.01.2021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63" y="365126"/>
            <a:ext cx="1402195" cy="13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9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10.01.2021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4566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6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nb-NO" dirty="0"/>
              <a:t>中文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3200" spc="300"/>
            </a:lvl1pPr>
            <a:lvl2pPr>
              <a:lnSpc>
                <a:spcPct val="150000"/>
              </a:lnSpc>
              <a:defRPr sz="2800" spc="300"/>
            </a:lvl2pPr>
            <a:lvl3pPr>
              <a:lnSpc>
                <a:spcPct val="150000"/>
              </a:lnSpc>
              <a:defRPr sz="2400" spc="300"/>
            </a:lvl3pPr>
            <a:lvl4pPr>
              <a:lnSpc>
                <a:spcPct val="150000"/>
              </a:lnSpc>
              <a:defRPr sz="2000" spc="300"/>
            </a:lvl4pPr>
            <a:lvl5pPr>
              <a:lnSpc>
                <a:spcPct val="150000"/>
              </a:lnSpc>
              <a:defRPr sz="2000" spc="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4000" spc="3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CC3F-6449-4DDA-B409-FA124059E980}" type="datetime1">
              <a:rPr lang="nb-NO" smtClean="0"/>
              <a:t>10.01.2021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67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375F-22F8-4CC9-8DDF-8C372B30C789}" type="datetime1">
              <a:rPr lang="nb-NO" smtClean="0"/>
              <a:t>10.01.2021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0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5DA-5536-43AB-A96F-E725EC5869D5}" type="datetime1">
              <a:rPr lang="nb-NO" smtClean="0"/>
              <a:t>10.01.2021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411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D9-F65D-417C-BD4B-D58473637F5A}" type="datetime1">
              <a:rPr lang="nb-NO" smtClean="0"/>
              <a:t>10.01.2021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338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756670" y="1505743"/>
            <a:ext cx="277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nb-NO" sz="6000" b="1" dirty="0">
                <a:solidFill>
                  <a:schemeClr val="tx1"/>
                </a:solidFill>
              </a:rPr>
              <a:t>聖 餐</a:t>
            </a:r>
            <a:endParaRPr lang="nb-NO" sz="6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9267" y="3386485"/>
            <a:ext cx="47684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6000" dirty="0"/>
              <a:t>Hellig nattverd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327515" y="6282892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06" y="6380059"/>
            <a:ext cx="213371" cy="1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38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520" y="1076181"/>
            <a:ext cx="7513320" cy="2144539"/>
          </a:xfrm>
        </p:spPr>
        <p:txBody>
          <a:bodyPr anchor="ctr"/>
          <a:lstStyle>
            <a:lvl1pPr algn="ctr">
              <a:lnSpc>
                <a:spcPct val="150000"/>
              </a:lnSpc>
              <a:defRPr sz="60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46949"/>
            <a:ext cx="5745480" cy="16260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rgbClr val="07598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2868"/>
            <a:ext cx="1951182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0829446A-5ECE-4D1B-8782-CAF576F8F4FA}" type="datetime1">
              <a:rPr lang="nb-NO" smtClean="0"/>
              <a:t>10.01.2021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6709" y="6322867"/>
            <a:ext cx="3315855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6" y="2020844"/>
            <a:ext cx="5019048" cy="4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9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10.01.2021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779891" y="673259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代禱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8399"/>
            <a:ext cx="4876800" cy="26955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137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10.01.2021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歡迎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2" y="3083514"/>
            <a:ext cx="4017816" cy="30133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701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10.01.2021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家事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2" y="3083514"/>
            <a:ext cx="4017816" cy="30133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706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10.01.2021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家事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0" y="2696024"/>
            <a:ext cx="3762238" cy="338387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975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51775" y="1223818"/>
            <a:ext cx="4151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nb-NO" sz="6000" b="1" dirty="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生辰快樂</a:t>
            </a:r>
            <a:endParaRPr lang="nb-NO" sz="6000" b="1" dirty="0">
              <a:solidFill>
                <a:srgbClr val="07598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29327" y="3068320"/>
            <a:ext cx="3129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Gratulerer med dagen</a:t>
            </a:r>
          </a:p>
        </p:txBody>
      </p:sp>
    </p:spTree>
    <p:extLst>
      <p:ext uri="{BB962C8B-B14F-4D97-AF65-F5344CB8AC3E}">
        <p14:creationId xmlns:p14="http://schemas.microsoft.com/office/powerpoint/2010/main" val="4291435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pc="300"/>
            </a:lvl1pPr>
            <a:lvl2pPr>
              <a:lnSpc>
                <a:spcPct val="150000"/>
              </a:lnSpc>
              <a:defRPr spc="300"/>
            </a:lvl2pPr>
            <a:lvl3pPr>
              <a:lnSpc>
                <a:spcPct val="150000"/>
              </a:lnSpc>
              <a:defRPr spc="300"/>
            </a:lvl3pPr>
            <a:lvl4pPr>
              <a:lnSpc>
                <a:spcPct val="150000"/>
              </a:lnSpc>
              <a:defRPr spc="300"/>
            </a:lvl4pPr>
            <a:lvl5pPr>
              <a:lnSpc>
                <a:spcPct val="150000"/>
              </a:lnSpc>
              <a:defRPr spc="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987D-C1A8-4AD0-9129-F7D775095B2E}" type="datetime1">
              <a:rPr lang="nb-NO" smtClean="0"/>
              <a:t>10.01.2021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2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33B56-97B4-4512-B224-631D5EC0E661}" type="datetime1">
              <a:rPr lang="nb-NO" smtClean="0"/>
              <a:t>10.01.2021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5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2" r:id="rId3"/>
    <p:sldLayoutId id="2147483677" r:id="rId4"/>
    <p:sldLayoutId id="2147483673" r:id="rId5"/>
    <p:sldLayoutId id="2147483679" r:id="rId6"/>
    <p:sldLayoutId id="2147483675" r:id="rId7"/>
    <p:sldLayoutId id="2147483674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78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40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6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286" y="1499430"/>
            <a:ext cx="6534990" cy="1676255"/>
          </a:xfrm>
        </p:spPr>
        <p:txBody>
          <a:bodyPr>
            <a:normAutofit/>
          </a:bodyPr>
          <a:lstStyle/>
          <a:p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歡迎及家事分享</a:t>
            </a:r>
            <a:endParaRPr lang="nb-NO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9255" y="3326861"/>
            <a:ext cx="4985050" cy="16260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3853" y="6266796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305886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1513" y="432220"/>
            <a:ext cx="7795490" cy="1517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nb-NO" sz="60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歡迎新老朋友  </a:t>
            </a:r>
            <a:br>
              <a:rPr lang="en-US" altLang="zh-CN" dirty="0"/>
            </a:b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029173" y="2109949"/>
            <a:ext cx="8100170" cy="43888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歡迎新老朋友和弟兄姊妹們參加線上崇拜</a:t>
            </a:r>
            <a:r>
              <a:rPr lang="en-GB" altLang="zh-TW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.</a:t>
            </a:r>
            <a:endParaRPr lang="en-US" altLang="zh-TW" sz="36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Welcome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new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and old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friends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and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brothers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and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sisters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to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participate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in online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worship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service.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4DD891F-C5A9-224D-9565-2B52AC50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14620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EB5C2B-25A5-9A47-91F5-98851C34D2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8318" y="289366"/>
            <a:ext cx="8161025" cy="642215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教會</a:t>
            </a:r>
            <a:r>
              <a:rPr lang="en-US" altLang="zh-TW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2021</a:t>
            </a:r>
            <a:r>
              <a:rPr lang="zh-TW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年主題是“委身” </a:t>
            </a:r>
            <a:endParaRPr lang="en-US" altLang="zh-TW" sz="43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一月份</a:t>
            </a:r>
            <a:r>
              <a:rPr lang="ja-JP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主題活動</a:t>
            </a:r>
            <a:r>
              <a:rPr lang="zh-CN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改在</a:t>
            </a:r>
            <a:r>
              <a:rPr lang="en-US" altLang="ja-JP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</a:t>
            </a:r>
            <a:r>
              <a:rPr lang="ja-JP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月</a:t>
            </a:r>
            <a:r>
              <a:rPr lang="en-US" altLang="ja-JP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23</a:t>
            </a:r>
            <a:r>
              <a:rPr lang="ja-JP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日禮拜六上午</a:t>
            </a:r>
            <a:r>
              <a:rPr lang="en-US" altLang="ja-JP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14.30-16.00</a:t>
            </a:r>
            <a:r>
              <a:rPr lang="zh-TW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，主題是“委身個人信仰”，由禱告會負責</a:t>
            </a:r>
            <a:r>
              <a:rPr lang="zh-CN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籌備和</a:t>
            </a:r>
            <a:r>
              <a:rPr lang="zh-TW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帶領。</a:t>
            </a:r>
            <a:r>
              <a:rPr lang="zh-CN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將使用禱告會的</a:t>
            </a:r>
            <a:r>
              <a:rPr lang="en-GB" altLang="zh-TW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ZOOM</a:t>
            </a:r>
            <a:r>
              <a:rPr lang="zh-CN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會議號碼：</a:t>
            </a:r>
            <a:r>
              <a:rPr lang="en-GB" altLang="zh-CN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624 442 350.</a:t>
            </a:r>
            <a:r>
              <a:rPr lang="zh-CN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邀請所有同工和弟兄姊妹參加</a:t>
            </a:r>
            <a:r>
              <a:rPr lang="en-GB" altLang="zh-CN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altLang="zh-CN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en-US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The theme of January is "Commitment to Personal Faith", and the monthly activity will be a whole church prayer meeting on Saturday, January 23, kl.14.30-16.00. Zoom ID is 624 442 350. </a:t>
            </a:r>
            <a:endParaRPr lang="nb-NO" sz="35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029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0E62C9-A5B0-4208-9CFE-7EE26682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zh-TW" alt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5DCE0C-157A-44DD-BB1A-13829368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859993"/>
          </a:xfrm>
        </p:spPr>
        <p:txBody>
          <a:bodyPr>
            <a:normAutofit fontScale="90000"/>
          </a:bodyPr>
          <a:lstStyle/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廣東話團契</a:t>
            </a:r>
            <a:r>
              <a:rPr lang="en-GB" altLang="zh-TW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Cantonese Fellowship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31EE4-BA3D-413F-B00D-3D183D5632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10866" y="1526959"/>
            <a:ext cx="8300621" cy="519451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zh-TW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將於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17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日  下午一點正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透過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Zoom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在網上查經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分享的題目是聖靈的果子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信實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altLang="zh-TW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MeetingID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 93401230387,Password:  471948,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歡迎大家参加</a:t>
            </a:r>
            <a:r>
              <a:rPr lang="en-GB" altLang="zh-TW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Cantonese Fellowship Bible study will be on January 17th at 1 p.m., through Zoom. </a:t>
            </a:r>
            <a:r>
              <a:rPr lang="en-GB" altLang="zh-TW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MeetingID</a:t>
            </a:r>
            <a:r>
              <a:rPr lang="en-GB" altLang="zh-TW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93401230387, Password: 471948. Welcome all.</a:t>
            </a:r>
            <a:endParaRPr lang="zh-TW" alt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56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60AFD3-BF1E-474B-AF53-9E3A53C9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zh-TW" alt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B2CE91-4F9F-4F7A-81E0-AA6EAA39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365126"/>
            <a:ext cx="7546109" cy="1019792"/>
          </a:xfrm>
        </p:spPr>
        <p:txBody>
          <a:bodyPr/>
          <a:lstStyle/>
          <a:p>
            <a:r>
              <a:rPr lang="zh-CN" altLang="en-US" dirty="0"/>
              <a:t>周一神學小組開學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7948B-F592-4856-97CB-586EA93D59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38599" y="1251751"/>
            <a:ext cx="7972887" cy="5606249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1</a:t>
            </a:r>
            <a:r>
              <a:rPr lang="zh-CN" altLang="en-US" dirty="0"/>
              <a:t>月</a:t>
            </a:r>
            <a:r>
              <a:rPr lang="en-GB" altLang="zh-CN" dirty="0"/>
              <a:t>11</a:t>
            </a:r>
            <a:r>
              <a:rPr lang="zh-CN" altLang="en-US" dirty="0"/>
              <a:t>日晚上</a:t>
            </a:r>
            <a:r>
              <a:rPr lang="en-GB" altLang="zh-CN" dirty="0"/>
              <a:t>6.30</a:t>
            </a:r>
            <a:r>
              <a:rPr lang="en-US" altLang="zh-CN" dirty="0"/>
              <a:t>-8.30</a:t>
            </a:r>
            <a:r>
              <a:rPr lang="zh-CN" altLang="en-US" dirty="0"/>
              <a:t>將開始新的課程，由播道神學院院長主講系統神學中的“人論”，歡迎大家來旁聽一次，然後決定是否報名參加。</a:t>
            </a:r>
            <a:r>
              <a:rPr lang="en-GB" altLang="zh-CN" dirty="0" err="1"/>
              <a:t>ZoomID</a:t>
            </a:r>
            <a:r>
              <a:rPr lang="en-GB" altLang="zh-CN" dirty="0"/>
              <a:t>: 821 3856 7415</a:t>
            </a:r>
            <a:r>
              <a:rPr lang="zh-CN" altLang="en-US" dirty="0"/>
              <a:t>，密碼：</a:t>
            </a:r>
            <a:r>
              <a:rPr lang="en-GB" altLang="zh-CN" dirty="0"/>
              <a:t>629 466. </a:t>
            </a:r>
            <a:r>
              <a:rPr lang="en-GB" altLang="zh-CN" dirty="0" err="1"/>
              <a:t>Wecome</a:t>
            </a:r>
            <a:r>
              <a:rPr lang="en-GB" altLang="zh-CN" dirty="0"/>
              <a:t> to observe a new course on systematic theology 6.30-8.30 on Monday January 11th.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51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441D65-3EEA-439C-AC48-2757EB6E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zh-TW" alt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AC23C-AC86-4571-90F7-0ACBA2CC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下週網上崇拜事奉同工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5E6D6-485C-4F14-B7D5-E22E2CC93F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7582" y="1387676"/>
            <a:ext cx="6205537" cy="4906530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/>
              <a:t>主席，</a:t>
            </a:r>
            <a:r>
              <a:rPr lang="en-GB" altLang="zh-TW" dirty="0"/>
              <a:t>PPT</a:t>
            </a:r>
            <a:r>
              <a:rPr lang="zh-CN" altLang="en-US" dirty="0"/>
              <a:t>製作</a:t>
            </a:r>
            <a:r>
              <a:rPr lang="zh-TW" altLang="en-US" dirty="0"/>
              <a:t> 吳爽</a:t>
            </a:r>
            <a:endParaRPr lang="en-GB" altLang="zh-TW" dirty="0"/>
          </a:p>
          <a:p>
            <a:r>
              <a:rPr lang="zh-TW" altLang="en-US" dirty="0"/>
              <a:t>講員 陳錫大牧師 </a:t>
            </a:r>
            <a:endParaRPr lang="en-GB" altLang="zh-TW" dirty="0"/>
          </a:p>
          <a:p>
            <a:r>
              <a:rPr lang="zh-CN" altLang="en-US" dirty="0"/>
              <a:t>翻譯：</a:t>
            </a:r>
            <a:r>
              <a:rPr lang="zh-TW" altLang="en-US" dirty="0"/>
              <a:t>何禮強</a:t>
            </a:r>
            <a:endParaRPr lang="en-US" altLang="zh-TW" dirty="0"/>
          </a:p>
          <a:p>
            <a:r>
              <a:rPr lang="en-US" altLang="zh-TW" dirty="0"/>
              <a:t>Zoom PPT</a:t>
            </a:r>
            <a:r>
              <a:rPr lang="zh-CN" altLang="en-US" dirty="0"/>
              <a:t>播放：莊晨芳</a:t>
            </a:r>
            <a:endParaRPr lang="en-GB" altLang="zh-TW" dirty="0"/>
          </a:p>
          <a:p>
            <a:r>
              <a:rPr lang="en-US" altLang="zh-TW" dirty="0"/>
              <a:t>Zoom </a:t>
            </a:r>
            <a:r>
              <a:rPr lang="zh-TW" altLang="en-US" dirty="0"/>
              <a:t>技術支持</a:t>
            </a:r>
            <a:r>
              <a:rPr lang="en-GB" altLang="zh-TW" dirty="0"/>
              <a:t>:</a:t>
            </a:r>
            <a:r>
              <a:rPr lang="zh-CN" altLang="en-US" dirty="0"/>
              <a:t>孔春雨</a:t>
            </a:r>
            <a:r>
              <a:rPr lang="en-GB" altLang="zh-CN" dirty="0"/>
              <a:t>/</a:t>
            </a:r>
            <a:r>
              <a:rPr lang="zh-CN" altLang="en-US" dirty="0"/>
              <a:t>敏佳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5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1539" y="24714"/>
            <a:ext cx="7546109" cy="1325563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下週照常進行網上崇拜</a:t>
            </a:r>
            <a:endParaRPr lang="nb-NO" sz="54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31539" y="1286392"/>
            <a:ext cx="8260461" cy="53616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使用同一個鏈接或</a:t>
            </a:r>
            <a:r>
              <a:rPr lang="nb-NO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Meeting ID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號碼</a:t>
            </a:r>
            <a:r>
              <a:rPr lang="nb-NO" altLang="zh-TW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: 471 598 303</a:t>
            </a:r>
            <a:r>
              <a:rPr lang="zh-TW" altLang="nb-NO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。</a:t>
            </a:r>
            <a:endParaRPr lang="zh-TW" altLang="nb-NO" b="1" dirty="0">
              <a:solidFill>
                <a:schemeClr val="accent1">
                  <a:lumMod val="50000"/>
                </a:schemeClr>
              </a:solidFill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TW" altLang="nb-NO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禮拜天</a:t>
            </a:r>
            <a:r>
              <a:rPr lang="nb-NO" altLang="zh-TW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10:30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开始登錄，</a:t>
            </a:r>
            <a:r>
              <a:rPr lang="nb-NO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11:00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开始崇拜。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請</a:t>
            </a:r>
            <a:r>
              <a:rPr lang="zh-CN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提前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登入，預備心靈，安靜等候敬拜神。</a:t>
            </a:r>
          </a:p>
          <a:p>
            <a:pPr>
              <a:lnSpc>
                <a:spcPct val="100000"/>
              </a:lnSpc>
            </a:pP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技術问题，请打</a:t>
            </a:r>
            <a:r>
              <a:rPr lang="nb-NO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96041858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或</a:t>
            </a:r>
            <a:r>
              <a:rPr lang="nb-NO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94052960</a:t>
            </a:r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咨询。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C9F3753-C69C-BB40-A86B-D7AACEB1FEEE}"/>
              </a:ext>
            </a:extLst>
          </p:cNvPr>
          <p:cNvSpPr txBox="1">
            <a:spLocks/>
          </p:cNvSpPr>
          <p:nvPr/>
        </p:nvSpPr>
        <p:spPr>
          <a:xfrm>
            <a:off x="446808" y="6282891"/>
            <a:ext cx="3315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nb-NO">
                <a:solidFill>
                  <a:srgbClr val="075988"/>
                </a:solidFill>
              </a:rPr>
              <a:t>北歐華人基督教會 奧斯陸堂 </a:t>
            </a:r>
            <a:endParaRPr lang="zh-TW" altLang="nb-NO" dirty="0">
              <a:solidFill>
                <a:srgbClr val="075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cc Oslo PPT Template 2020" id="{0E0BB129-2361-46D1-9E5F-927E8D9E9353}" vid="{4C911098-E309-416F-BBDB-7F684B9CDD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Nccc Oslo PPT Template 2020 (update)</Template>
  <TotalTime>1164</TotalTime>
  <Words>491</Words>
  <Application>Microsoft Office PowerPoint</Application>
  <PresentationFormat>宽屏</PresentationFormat>
  <Paragraphs>28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Kaiti SC Black</vt:lpstr>
      <vt:lpstr>楷体</vt:lpstr>
      <vt:lpstr>Microsoft YaHei</vt:lpstr>
      <vt:lpstr>Arial</vt:lpstr>
      <vt:lpstr>Arial Narrow</vt:lpstr>
      <vt:lpstr>Calibri</vt:lpstr>
      <vt:lpstr>Candara</vt:lpstr>
      <vt:lpstr>Times New Roman</vt:lpstr>
      <vt:lpstr>Wingdings</vt:lpstr>
      <vt:lpstr>Office Theme</vt:lpstr>
      <vt:lpstr>歡迎及家事分享</vt:lpstr>
      <vt:lpstr>歡迎新老朋友   Welcome to new and old friends</vt:lpstr>
      <vt:lpstr>PowerPoint 演示文稿</vt:lpstr>
      <vt:lpstr>廣東話團契Cantonese Fellowship</vt:lpstr>
      <vt:lpstr>周一神學小組開學</vt:lpstr>
      <vt:lpstr>下週網上崇拜事奉同工</vt:lpstr>
      <vt:lpstr>下週照常進行網上崇拜</vt:lpstr>
    </vt:vector>
  </TitlesOfParts>
  <Company>SopraSteria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 日 崇 拜  Gudstjeneste</dc:title>
  <dc:creator>WU Dan</dc:creator>
  <cp:lastModifiedBy>Administrator</cp:lastModifiedBy>
  <cp:revision>287</cp:revision>
  <dcterms:created xsi:type="dcterms:W3CDTF">2020-05-01T09:16:09Z</dcterms:created>
  <dcterms:modified xsi:type="dcterms:W3CDTF">2021-01-10T14:26:15Z</dcterms:modified>
</cp:coreProperties>
</file>