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4" r:id="rId2"/>
    <p:sldId id="419" r:id="rId3"/>
    <p:sldId id="420" r:id="rId4"/>
    <p:sldId id="437" r:id="rId5"/>
    <p:sldId id="430" r:id="rId6"/>
    <p:sldId id="421" r:id="rId7"/>
    <p:sldId id="271" r:id="rId8"/>
    <p:sldId id="361" r:id="rId9"/>
    <p:sldId id="362" r:id="rId10"/>
    <p:sldId id="275" r:id="rId11"/>
    <p:sldId id="276" r:id="rId12"/>
    <p:sldId id="278" r:id="rId13"/>
    <p:sldId id="329" r:id="rId14"/>
    <p:sldId id="433" r:id="rId15"/>
    <p:sldId id="424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F5E"/>
    <a:srgbClr val="075988"/>
    <a:srgbClr val="99D9FF"/>
    <a:srgbClr val="10282E"/>
    <a:srgbClr val="2A697A"/>
    <a:srgbClr val="3E9BB4"/>
    <a:srgbClr val="99D9F2"/>
    <a:srgbClr val="9AD4E4"/>
    <a:srgbClr val="54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4" autoAdjust="0"/>
    <p:restoredTop sz="93979" autoAdjust="0"/>
  </p:normalViewPr>
  <p:slideViewPr>
    <p:cSldViewPr snapToGrid="0">
      <p:cViewPr varScale="1">
        <p:scale>
          <a:sx n="94" d="100"/>
          <a:sy n="94" d="100"/>
        </p:scale>
        <p:origin x="216" y="3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97F-5733-4D64-A59A-B90470384A9E}" type="datetimeFigureOut">
              <a:rPr lang="nb-NO" smtClean="0"/>
              <a:t>12.02.2021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63B4-33E4-4604-AF9D-33528925CE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8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5B9A-5457-43CF-A3E5-22E6396EAB41}" type="datetimeFigureOut">
              <a:rPr lang="nb-NO" smtClean="0"/>
              <a:t>12.02.2021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CDFC-6C89-414F-8800-17CAF96173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12.02.2021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9" y="1469241"/>
            <a:ext cx="1054643" cy="8435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365337" y="2342117"/>
            <a:ext cx="97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cap="none" spc="0" dirty="0">
                <a:ln>
                  <a:noFill/>
                </a:ln>
                <a:solidFill>
                  <a:srgbClr val="075988"/>
                </a:solidFill>
                <a:effectLst/>
                <a:latin typeface="Arial Narrow" panose="020B0606020202030204" pitchFamily="34" charset="0"/>
              </a:rPr>
              <a:t>NCCC</a:t>
            </a:r>
            <a:r>
              <a:rPr lang="nb-NO" sz="1400" b="0" cap="none" spc="0" baseline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Oslo</a:t>
            </a:r>
            <a:endParaRPr lang="nb-NO" sz="1400" b="0" cap="none" spc="0" dirty="0">
              <a:ln w="0"/>
              <a:solidFill>
                <a:srgbClr val="0759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B00-D9A1-46A7-8A34-A93DC9016F5D}" type="datetime1">
              <a:rPr lang="nb-NO" smtClean="0"/>
              <a:t>12.02.2021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en-US" dirty="0"/>
              <a:t>English</a:t>
            </a:r>
            <a:r>
              <a:rPr lang="nb-NO" dirty="0"/>
              <a:t> / Norsk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12.02.2021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8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English / Norsk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 dirty="0"/>
              <a:t>English/Norsk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12.02.2021</a:t>
            </a:fld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6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12.02.2021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b-NO" dirty="0"/>
              <a:t>题目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12.02.2021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3" y="365126"/>
            <a:ext cx="1402195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12.02.2021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56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nb-NO" dirty="0"/>
              <a:t>中文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CC3F-6449-4DDA-B409-FA124059E980}" type="datetime1">
              <a:rPr lang="nb-NO" smtClean="0"/>
              <a:t>12.02.2021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7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75F-22F8-4CC9-8DDF-8C372B30C789}" type="datetime1">
              <a:rPr lang="nb-NO" smtClean="0"/>
              <a:t>12.02.2021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5DA-5536-43AB-A96F-E725EC5869D5}" type="datetime1">
              <a:rPr lang="nb-NO" smtClean="0"/>
              <a:t>12.02.2021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D9-F65D-417C-BD4B-D58473637F5A}" type="datetime1">
              <a:rPr lang="nb-NO" smtClean="0"/>
              <a:t>12.02.2021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3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56670" y="1505743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chemeClr val="tx1"/>
                </a:solidFill>
              </a:rPr>
              <a:t>聖 餐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9267" y="3386485"/>
            <a:ext cx="4768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dirty="0"/>
              <a:t>Hellig nattverd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27515" y="6282892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6380059"/>
            <a:ext cx="213371" cy="1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12.02.2021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2020844"/>
            <a:ext cx="5019048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12.02.2021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779891" y="673259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代禱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399"/>
            <a:ext cx="4876800" cy="269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12.02.2021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歡迎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0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12.02.2021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12.02.2021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" y="2696024"/>
            <a:ext cx="3762238" cy="33838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7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1775" y="1223818"/>
            <a:ext cx="415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sz="6000" b="1" dirty="0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42914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87D-C1A8-4AD0-9129-F7D775095B2E}" type="datetime1">
              <a:rPr lang="nb-NO" smtClean="0"/>
              <a:t>12.02.2021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3B56-97B4-4512-B224-631D5EC0E661}" type="datetime1">
              <a:rPr lang="nb-NO" smtClean="0"/>
              <a:t>12.02.2021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2" r:id="rId3"/>
    <p:sldLayoutId id="2147483677" r:id="rId4"/>
    <p:sldLayoutId id="2147483673" r:id="rId5"/>
    <p:sldLayoutId id="2147483679" r:id="rId6"/>
    <p:sldLayoutId id="2147483675" r:id="rId7"/>
    <p:sldLayoutId id="214748367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78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5891" y="1190207"/>
            <a:ext cx="7546109" cy="542935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5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為神話語的供應</a:t>
            </a:r>
            <a:endParaRPr lang="en-GB" altLang="zh-CN" sz="135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35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為神的醫治看顧</a:t>
            </a:r>
            <a:r>
              <a:rPr lang="zh-CN" altLang="nb-NO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healing and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</a:t>
            </a:r>
            <a:r>
              <a:rPr lang="nb-NO" altLang="zh-CN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altLang="zh-C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4928" y="171497"/>
            <a:ext cx="7546109" cy="1084694"/>
          </a:xfrm>
        </p:spPr>
        <p:txBody>
          <a:bodyPr>
            <a:normAutofit/>
          </a:bodyPr>
          <a:lstStyle/>
          <a:p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1. </a:t>
            </a:r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感恩 </a:t>
            </a:r>
            <a:r>
              <a:rPr lang="nb-NO" sz="4400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Thanksgiving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46FE5D2-317E-3F4E-BB57-40E583D37327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130090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0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886" y="130658"/>
            <a:ext cx="5735595" cy="1325563"/>
          </a:xfrm>
        </p:spPr>
        <p:txBody>
          <a:bodyPr>
            <a:normAutofit/>
          </a:bodyPr>
          <a:lstStyle/>
          <a:p>
            <a:r>
              <a:rPr lang="zh-CN" altLang="nb-NO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 三一頌  </a:t>
            </a:r>
            <a:r>
              <a:rPr lang="nb-NO" altLang="zh-CN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Doxology</a:t>
            </a:r>
            <a:endParaRPr lang="nb-NO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183" y="1456221"/>
            <a:ext cx="11771713" cy="26867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nb-NO" sz="52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讚美真神萬福之根</a:t>
            </a:r>
            <a:r>
              <a:rPr lang="en-US" altLang="zh-TW" sz="52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, </a:t>
            </a:r>
            <a:r>
              <a:rPr lang="zh-TW" altLang="nb-NO" sz="52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地上生靈當讚主恩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nb-NO" sz="52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天上萬軍頌讚主名</a:t>
            </a:r>
            <a:r>
              <a:rPr lang="en-US" altLang="zh-TW" sz="52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nb-NO" sz="52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讚美聖父、聖子、聖靈  阿們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83" y="4142925"/>
            <a:ext cx="10341201" cy="24219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Praise God from whom all blessings flow, Praise Him, all creatures here below,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Praise Him above, ye heavenly host, Praise Father, son, and Holy Ghost. Amen.</a:t>
            </a:r>
          </a:p>
        </p:txBody>
      </p:sp>
      <p:pic>
        <p:nvPicPr>
          <p:cNvPr id="7" name="y2mate.com - 三一颂 - 生命圣诗 536.wmv_3Zw3VEV_2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0354418" y="5674990"/>
            <a:ext cx="445932" cy="445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37" y="66692"/>
            <a:ext cx="1888663" cy="1416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2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3950885" y="982649"/>
            <a:ext cx="429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nb-NO" sz="6000" b="1">
                <a:solidFill>
                  <a:srgbClr val="075988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祝福</a:t>
            </a:r>
            <a:r>
              <a:rPr lang="en-US" altLang="zh-TW" sz="4000" b="1" dirty="0">
                <a:solidFill>
                  <a:srgbClr val="075988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Benedictions</a:t>
            </a:r>
            <a:endParaRPr lang="nb-NO" sz="4000" b="1" dirty="0">
              <a:solidFill>
                <a:srgbClr val="0759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2776347"/>
            <a:ext cx="6242304" cy="2874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024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86" y="1499430"/>
            <a:ext cx="6534990" cy="1676255"/>
          </a:xfrm>
        </p:spPr>
        <p:txBody>
          <a:bodyPr>
            <a:normAutofit/>
          </a:bodyPr>
          <a:lstStyle/>
          <a:p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歡迎及家事分享</a:t>
            </a:r>
            <a:endParaRPr lang="nb-NO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55" y="3326861"/>
            <a:ext cx="4985050" cy="162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3853" y="6266796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05886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1513" y="432220"/>
            <a:ext cx="7795490" cy="1517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nb-NO" sz="6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  </a:t>
            </a:r>
            <a:br>
              <a:rPr lang="en-US" altLang="zh-CN" dirty="0"/>
            </a:b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29173" y="2109949"/>
            <a:ext cx="8100170" cy="43888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歡迎新老朋友和弟兄姊妹們參加線上崇拜</a:t>
            </a:r>
            <a:r>
              <a:rPr lang="en-GB" altLang="zh-TW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</a:t>
            </a:r>
            <a:endParaRPr lang="en-US" altLang="zh-TW" sz="36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Welcome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new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old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friends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brothers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and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sisters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to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participate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in online </a:t>
            </a:r>
            <a:r>
              <a:rPr lang="nb-NO" sz="3500" dirty="0" err="1">
                <a:latin typeface="Kaiti SC Black" panose="02010600040101010101" pitchFamily="2" charset="-122"/>
                <a:ea typeface="Kaiti SC Black" panose="02010600040101010101" pitchFamily="2" charset="-122"/>
              </a:rPr>
              <a:t>worship</a:t>
            </a:r>
            <a:r>
              <a:rPr lang="nb-NO" sz="35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service.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DD891F-C5A9-224D-9565-2B52AC50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3403" y="6243217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6ECA9D7-DE05-8344-A2FE-0B62052E7F2F}"/>
              </a:ext>
            </a:extLst>
          </p:cNvPr>
          <p:cNvSpPr txBox="1">
            <a:spLocks/>
          </p:cNvSpPr>
          <p:nvPr/>
        </p:nvSpPr>
        <p:spPr>
          <a:xfrm>
            <a:off x="1068162" y="6082859"/>
            <a:ext cx="2950041" cy="68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41D65-3EEA-439C-AC48-2757EB6EF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433E87-96F9-E74A-A18F-15889532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343" y="146856"/>
            <a:ext cx="6622869" cy="1325563"/>
          </a:xfrm>
        </p:spPr>
        <p:txBody>
          <a:bodyPr/>
          <a:lstStyle/>
          <a:p>
            <a:r>
              <a:rPr lang="en-US" altLang="zh-TW" dirty="0"/>
              <a:t>2021</a:t>
            </a:r>
            <a:r>
              <a:rPr lang="zh-TW" altLang="en-US" dirty="0"/>
              <a:t>年初會友大會</a:t>
            </a:r>
            <a:br>
              <a:rPr lang="en-US" altLang="zh-TW" dirty="0"/>
            </a:br>
            <a:r>
              <a:rPr lang="en-US" altLang="zh-TW" sz="3200" dirty="0"/>
              <a:t>Church member meeting</a:t>
            </a:r>
            <a:endParaRPr lang="en-NO" sz="32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800F83-28BA-6C48-A870-FDE34C8F11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722" y="1276180"/>
            <a:ext cx="8036717" cy="5080170"/>
          </a:xfrm>
        </p:spPr>
        <p:txBody>
          <a:bodyPr>
            <a:normAutofit fontScale="70000" lnSpcReduction="20000"/>
          </a:bodyPr>
          <a:lstStyle/>
          <a:p>
            <a:r>
              <a:rPr lang="en-NO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教會定於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28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日中文堂主日崇拜後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12:30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舉行年初會友大會</a:t>
            </a:r>
            <a:r>
              <a:rPr lang="en-US" altLang="zh-TW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, </a:t>
            </a:r>
            <a:r>
              <a:rPr lang="zh-TW" altLang="en-US" sz="57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請預留時間參加。</a:t>
            </a:r>
            <a:endParaRPr lang="en-US" altLang="zh-TW" sz="57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r>
              <a:rPr lang="en-US" altLang="zh-TW" sz="3400" dirty="0"/>
              <a:t>Church member meeting will be held on 28</a:t>
            </a:r>
            <a:r>
              <a:rPr lang="en-US" altLang="zh-TW" sz="3400" baseline="30000" dirty="0"/>
              <a:t>th</a:t>
            </a:r>
            <a:r>
              <a:rPr lang="en-US" altLang="zh-TW" sz="3400" dirty="0"/>
              <a:t> Feb at 12:30 pm after the Chinese congregation Sunday service, please note the date for participation. </a:t>
            </a:r>
            <a:r>
              <a:rPr lang="nb-NO" altLang="zh-TW" sz="3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nb-NO" altLang="zh-TW" sz="36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endParaRPr lang="en-NO" sz="34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B871291-86BC-2544-A02D-485D5BB29044}"/>
              </a:ext>
            </a:extLst>
          </p:cNvPr>
          <p:cNvSpPr txBox="1">
            <a:spLocks/>
          </p:cNvSpPr>
          <p:nvPr/>
        </p:nvSpPr>
        <p:spPr>
          <a:xfrm>
            <a:off x="286209" y="5954353"/>
            <a:ext cx="3937300" cy="80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5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7098" y="96873"/>
            <a:ext cx="8966579" cy="1325563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下週照常進行網上崇拜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US" altLang="zh-CN" sz="49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Sunday online service next week</a:t>
            </a:r>
            <a:endParaRPr lang="nb-NO" sz="49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55159" y="1582993"/>
            <a:ext cx="8736841" cy="50650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每週日上午</a:t>
            </a:r>
            <a:r>
              <a:rPr lang="en-US" altLang="zh-TW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</a:t>
            </a: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時</a:t>
            </a:r>
            <a:r>
              <a:rPr lang="en-US" altLang="zh-TW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/</a:t>
            </a:r>
            <a:r>
              <a:rPr lang="en-US" altLang="zh-TW" sz="32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11am on Sunday</a:t>
            </a:r>
          </a:p>
          <a:p>
            <a:pPr>
              <a:lnSpc>
                <a:spcPct val="100000"/>
              </a:lnSpc>
            </a:pP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中文堂崇拜</a:t>
            </a:r>
            <a:r>
              <a:rPr lang="en-US" altLang="zh-TW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/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Chinese Service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	Zoom </a:t>
            </a:r>
            <a:r>
              <a:rPr lang="nb-NO" altLang="zh-TW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ID</a:t>
            </a:r>
            <a:r>
              <a:rPr lang="nb-NO" altLang="zh-TW" sz="44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r>
              <a:rPr lang="zh-TW" altLang="nb-NO" sz="44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。</a:t>
            </a:r>
            <a:endParaRPr lang="en-US" altLang="zh-TW" sz="4400" b="1" dirty="0">
              <a:solidFill>
                <a:srgbClr val="C00000"/>
              </a:solidFill>
              <a:latin typeface="Kaiti SC Black" panose="02010600040101010101" pitchFamily="2" charset="-122"/>
              <a:ea typeface="Kaiti SC Black" panose="02010600040101010101" pitchFamily="2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TW" sz="44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Alive</a:t>
            </a:r>
            <a:r>
              <a:rPr lang="zh-TW" altLang="en-US" sz="44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崇拜</a:t>
            </a:r>
            <a:r>
              <a:rPr lang="en-US" altLang="zh-TW" sz="44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/</a:t>
            </a:r>
            <a:r>
              <a:rPr lang="en-US" altLang="zh-TW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Alive service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	Zoom </a:t>
            </a:r>
            <a:r>
              <a:rPr lang="en-GB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ID: 641 3418 6131 	(Passcode: 111123)</a:t>
            </a:r>
          </a:p>
          <a:p>
            <a:pPr>
              <a:lnSpc>
                <a:spcPct val="100000"/>
              </a:lnSpc>
            </a:pPr>
            <a:endParaRPr lang="zh-TW" altLang="nb-NO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5505148" y="6396002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 dirty="0">
                <a:solidFill>
                  <a:srgbClr val="075988"/>
                </a:solidFill>
              </a:rPr>
              <a:t>北歐華人基督教會 奧斯陸堂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03F2F7-1EAC-5744-8EA8-995BE3323F4D}"/>
              </a:ext>
            </a:extLst>
          </p:cNvPr>
          <p:cNvSpPr txBox="1">
            <a:spLocks/>
          </p:cNvSpPr>
          <p:nvPr/>
        </p:nvSpPr>
        <p:spPr>
          <a:xfrm>
            <a:off x="286209" y="5954353"/>
            <a:ext cx="3937300" cy="80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1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42190" y="1722004"/>
            <a:ext cx="8391309" cy="29318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  <a:cs typeface="Times New Roman" panose="02020603050405020304" pitchFamily="18" charset="0"/>
              </a:rPr>
              <a:t>為為打疫苗的過程和所有長者的健康和信心禱告；</a:t>
            </a:r>
            <a:endParaRPr lang="en-GB" altLang="zh-CN" sz="17600" b="1" dirty="0">
              <a:latin typeface="Kaiti SC Black" panose="02010600040101010101" pitchFamily="2" charset="-122"/>
              <a:ea typeface="Kaiti SC Black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zh-CN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the elderly receiving Covid-19 vaccine </a:t>
            </a:r>
            <a:endParaRPr lang="nb-NO" altLang="zh-C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6186" y="143269"/>
            <a:ext cx="8727313" cy="1084694"/>
          </a:xfrm>
        </p:spPr>
        <p:txBody>
          <a:bodyPr>
            <a:normAutofit fontScale="90000"/>
          </a:bodyPr>
          <a:lstStyle/>
          <a:p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2. </a:t>
            </a:r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為萬民代求 </a:t>
            </a: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people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808A39A-C8ED-264B-BC3A-A1D3EFBF4920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130090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8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07129" y="1190207"/>
            <a:ext cx="8502901" cy="5236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NO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陳牧師及黃牧師的簽證禱告</a:t>
            </a:r>
            <a:endParaRPr lang="en-US" altLang="zh-CN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為教會事工禱告</a:t>
            </a:r>
            <a:endParaRPr lang="en-US" altLang="zh-CN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為有病痛、重擔、灰心、孤單的弟兄姊妹禱告</a:t>
            </a:r>
            <a:r>
              <a:rPr lang="zh-TW" altLang="en-US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  <a:endParaRPr lang="en-US" altLang="zh-TW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Pastor Chen and Pastor Greg’s visa application.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church ministries</a:t>
            </a:r>
            <a:endParaRPr lang="en-GB" altLang="zh-TW" sz="160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zh-CN" sz="160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sick, burdened, stressed, and lonely.</a:t>
            </a:r>
            <a:endParaRPr lang="en-GB" sz="16000" b="1" dirty="0"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NO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nb-NO" altLang="zh-C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4125" y="105513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en-US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3</a:t>
            </a:r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 </a:t>
            </a:r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2F54826-C36B-F345-9F40-CA336562FBFF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130090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0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76832" y="2530138"/>
            <a:ext cx="8393720" cy="396864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NO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教會的場地禱告</a:t>
            </a:r>
            <a:endParaRPr lang="en-US" altLang="zh-CN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en-US" altLang="zh-TW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</a:t>
            </a:r>
            <a:r>
              <a:rPr lang="zh-TW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</a:t>
            </a:r>
            <a:r>
              <a:rPr lang="en-US" altLang="zh-TW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28</a:t>
            </a:r>
            <a:r>
              <a:rPr lang="zh-TW" altLang="en-US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日年初會友大會禱告</a:t>
            </a:r>
            <a:endParaRPr lang="en-US" altLang="zh-CN" sz="176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church building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church member meeting on 28</a:t>
            </a:r>
            <a:r>
              <a:rPr lang="en-US" altLang="zh-TW" sz="17600" b="1" baseline="300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th</a:t>
            </a:r>
            <a:r>
              <a:rPr lang="en-US" altLang="zh-TW" sz="176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February.</a:t>
            </a:r>
            <a:endParaRPr lang="en-GB" sz="17600" b="1" dirty="0"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N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b-NO" altLang="zh-C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3210" y="569537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en-US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3</a:t>
            </a:r>
            <a:r>
              <a:rPr lang="nb-NO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. </a:t>
            </a:r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DD4DDDD-DAB4-1B48-9A05-585E74DBB4D9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130090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36778-C6FB-47AA-A9D3-3FE7005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189-2C5C-49DF-B34D-CBE3276D4C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b="1" dirty="0"/>
              <a:t>為您心中的需要和負擔禱告。</a:t>
            </a:r>
            <a:r>
              <a:rPr lang="en-GB" altLang="zh-CN" dirty="0"/>
              <a:t>Pray for the needs and burdens in your heart.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CB8EE-1681-4E77-8251-41A84599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大家同心禱告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512510-B9A6-9243-97E2-880E645C0043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130090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8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7127" y="0"/>
            <a:ext cx="8391648" cy="4467828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4.</a:t>
            </a:r>
            <a:r>
              <a:rPr lang="zh-TW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ja-JP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為神的供應和主日奉獻</a:t>
            </a: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daily needs of families and of the church.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2006044-D937-0F46-AF71-CA4F5AFDB3AD}"/>
              </a:ext>
            </a:extLst>
          </p:cNvPr>
          <p:cNvSpPr txBox="1">
            <a:spLocks/>
          </p:cNvSpPr>
          <p:nvPr/>
        </p:nvSpPr>
        <p:spPr>
          <a:xfrm>
            <a:off x="1412100" y="2203540"/>
            <a:ext cx="2130090" cy="137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GB" altLang="zh-CN" sz="4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Prayer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6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59" y="365125"/>
            <a:ext cx="7465541" cy="1325563"/>
          </a:xfrm>
        </p:spPr>
        <p:txBody>
          <a:bodyPr/>
          <a:lstStyle/>
          <a:p>
            <a:r>
              <a:rPr lang="zh-CN" altLang="nb-NO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主禱文</a:t>
            </a:r>
            <a:r>
              <a:rPr lang="zh-CN" altLang="nb-N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nb-NO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Lord's</a:t>
            </a:r>
            <a:r>
              <a:rPr lang="nb-NO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endParaRPr lang="nb-NO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772" y="1735137"/>
            <a:ext cx="10758055" cy="27256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nb-NO" sz="5400" spc="3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我們在天上的父，願人都尊祢的名為聖，願祢的國降臨，願祢的旨意，行在地上，如同行在天上。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59" y="4505237"/>
            <a:ext cx="10715368" cy="2190321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Father in heaven, hallowed be your name, your kingdom come, your will be done on earth as in heaven.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1" y="409575"/>
            <a:ext cx="2910728" cy="1281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21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59" y="365125"/>
            <a:ext cx="7465541" cy="1325563"/>
          </a:xfrm>
        </p:spPr>
        <p:txBody>
          <a:bodyPr/>
          <a:lstStyle/>
          <a:p>
            <a:r>
              <a:rPr lang="zh-CN" altLang="nb-NO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主禱文</a:t>
            </a:r>
            <a:r>
              <a:rPr lang="zh-CN" altLang="nb-N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nb-NO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Lord's</a:t>
            </a:r>
            <a:r>
              <a:rPr lang="nb-NO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endParaRPr lang="nb-NO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459" y="1853515"/>
            <a:ext cx="10215200" cy="19029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nb-NO" sz="54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我們日用的飲食，今日賜給我們，免我們的債，如同我們免了人的債。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59" y="4542309"/>
            <a:ext cx="10531010" cy="198206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us today our daily bread. Forgive us our sins as we forgive those who sin against us.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1" y="409575"/>
            <a:ext cx="2910728" cy="1281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76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59" y="365125"/>
            <a:ext cx="7465541" cy="1325563"/>
          </a:xfrm>
        </p:spPr>
        <p:txBody>
          <a:bodyPr/>
          <a:lstStyle/>
          <a:p>
            <a:r>
              <a:rPr lang="zh-CN" altLang="nb-NO" b="1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主禱文</a:t>
            </a:r>
            <a:r>
              <a:rPr lang="zh-CN" altLang="nb-N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nb-NO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Lord's</a:t>
            </a:r>
            <a:r>
              <a:rPr lang="nb-NO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endParaRPr lang="nb-NO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458" y="1690688"/>
            <a:ext cx="10684757" cy="26887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TW" altLang="nb-NO" sz="5400" dirty="0">
                <a:solidFill>
                  <a:schemeClr val="accent1">
                    <a:lumMod val="50000"/>
                  </a:schemeClr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不叫我們遇見試探，救我們脫離兇惡，因為國度、權柄、榮耀，全是祢的，直到永遠。阿們！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57" y="4233389"/>
            <a:ext cx="10531010" cy="2476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us not into the temptation, but deliver us from evil. For the kingdom, the power, and the glory are yours now and forever. Amen.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41" y="409575"/>
            <a:ext cx="2910728" cy="1281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696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c Oslo PPT Template 2020" id="{0E0BB129-2361-46D1-9E5F-927E8D9E9353}" vid="{4C911098-E309-416F-BBDB-7F684B9C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Nccc Oslo PPT Template 2020 (update)</Template>
  <TotalTime>2304</TotalTime>
  <Words>703</Words>
  <Application>Microsoft Macintosh PowerPoint</Application>
  <PresentationFormat>Widescreen</PresentationFormat>
  <Paragraphs>72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KAITI SC BLACK</vt:lpstr>
      <vt:lpstr>KAITI SC BLACK</vt:lpstr>
      <vt:lpstr>Microsoft YaHei</vt:lpstr>
      <vt:lpstr>楷体</vt:lpstr>
      <vt:lpstr>Arial</vt:lpstr>
      <vt:lpstr>Arial Narrow</vt:lpstr>
      <vt:lpstr>Calibri</vt:lpstr>
      <vt:lpstr>Candara</vt:lpstr>
      <vt:lpstr>Times New Roman</vt:lpstr>
      <vt:lpstr>Wingdings</vt:lpstr>
      <vt:lpstr>Office Theme</vt:lpstr>
      <vt:lpstr>1. 感恩 Thanksgiving</vt:lpstr>
      <vt:lpstr>2. 為萬民代求 Pray for all people</vt:lpstr>
      <vt:lpstr>3. 為神的家代求  Pray for God's family</vt:lpstr>
      <vt:lpstr>3. 為神的家代求  Pray for God's family</vt:lpstr>
      <vt:lpstr>大家同心禱告</vt:lpstr>
      <vt:lpstr>4. 為神的供應和主日奉獻 Pray for the daily needs of families and of the church.</vt:lpstr>
      <vt:lpstr>主禱文 The Lord's Prayer</vt:lpstr>
      <vt:lpstr>主禱文 The Lord's Prayer</vt:lpstr>
      <vt:lpstr>主禱文 The Lord's Prayer</vt:lpstr>
      <vt:lpstr> 三一頌  Doxology</vt:lpstr>
      <vt:lpstr>PowerPoint Presentation</vt:lpstr>
      <vt:lpstr>歡迎及家事分享</vt:lpstr>
      <vt:lpstr>歡迎新老朋友   Welcome to new and old friends</vt:lpstr>
      <vt:lpstr>2021年初會友大會 Church member meeting</vt:lpstr>
      <vt:lpstr>下週照常進行網上崇拜 Sunday online service next week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Gudstjeneste</dc:title>
  <dc:creator>WU Dan</dc:creator>
  <cp:lastModifiedBy>Wannan Tang</cp:lastModifiedBy>
  <cp:revision>311</cp:revision>
  <dcterms:created xsi:type="dcterms:W3CDTF">2020-05-01T09:16:09Z</dcterms:created>
  <dcterms:modified xsi:type="dcterms:W3CDTF">2021-02-12T20:16:08Z</dcterms:modified>
</cp:coreProperties>
</file>