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6" r:id="rId2"/>
    <p:sldId id="452" r:id="rId3"/>
    <p:sldId id="419" r:id="rId4"/>
    <p:sldId id="453" r:id="rId5"/>
    <p:sldId id="455" r:id="rId6"/>
    <p:sldId id="421" r:id="rId7"/>
    <p:sldId id="278" r:id="rId8"/>
    <p:sldId id="329" r:id="rId9"/>
    <p:sldId id="334" r:id="rId10"/>
    <p:sldId id="457" r:id="rId11"/>
    <p:sldId id="428" r:id="rId12"/>
    <p:sldId id="42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0" autoAdjust="0"/>
    <p:restoredTop sz="93979" autoAdjust="0"/>
  </p:normalViewPr>
  <p:slideViewPr>
    <p:cSldViewPr snapToGrid="0">
      <p:cViewPr varScale="1">
        <p:scale>
          <a:sx n="78" d="100"/>
          <a:sy n="78" d="100"/>
        </p:scale>
        <p:origin x="30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21.02.2021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21.02.2021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21.02.2021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21.02.2021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21.02.2021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21.02.2021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21.02.2021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21.02.2021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21.02.2021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21.02.2021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21.02.2021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21.02.2021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21.02.2021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21.02.2021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21.02.2021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21.02.2021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21.02.2021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21.02.2021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21.02.2021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21.02.2021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36778-C6FB-47AA-A9D3-3FE7005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189-2C5C-49DF-B34D-CBE3276D4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6642" y="1643562"/>
            <a:ext cx="7170454" cy="423068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為您心中的需要和負擔禱告。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needs and burdens in your heart.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CB8EE-1681-4E77-8251-41A84599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42" y="136525"/>
            <a:ext cx="4990926" cy="1325563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大家同心禱告</a:t>
            </a:r>
            <a:endParaRPr lang="en-GB" sz="48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512510-B9A6-9243-97E2-880E645C0043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261684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0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433E87-96F9-E74A-A18F-15889532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343" y="146856"/>
            <a:ext cx="6622869" cy="1325563"/>
          </a:xfrm>
        </p:spPr>
        <p:txBody>
          <a:bodyPr/>
          <a:lstStyle/>
          <a:p>
            <a:r>
              <a:rPr lang="en-US" altLang="zh-TW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2021</a:t>
            </a:r>
            <a:r>
              <a:rPr lang="zh-TW" altLang="en-US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年初會友大會</a:t>
            </a:r>
            <a:br>
              <a:rPr lang="en-US" altLang="zh-TW" dirty="0"/>
            </a:b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member meeting</a:t>
            </a:r>
            <a:endParaRPr lang="en-N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800F83-28BA-6C48-A870-FDE34C8F1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722" y="1276180"/>
            <a:ext cx="8036717" cy="5080170"/>
          </a:xfrm>
        </p:spPr>
        <p:txBody>
          <a:bodyPr>
            <a:normAutofit fontScale="70000" lnSpcReduction="20000"/>
          </a:bodyPr>
          <a:lstStyle/>
          <a:p>
            <a:r>
              <a:rPr lang="en-NO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教會定於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28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日中文堂主日崇拜後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12:30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舉行年初會友大會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, 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請預留時間參加。</a:t>
            </a:r>
            <a:endParaRPr lang="en-US" altLang="zh-TW" sz="57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r>
              <a:rPr lang="en-US" altLang="zh-TW" sz="3400" dirty="0"/>
              <a:t>Church member meeting will be held on 28</a:t>
            </a:r>
            <a:r>
              <a:rPr lang="en-US" altLang="zh-TW" sz="3400" baseline="30000" dirty="0"/>
              <a:t>th</a:t>
            </a:r>
            <a:r>
              <a:rPr lang="en-US" altLang="zh-TW" sz="3400" dirty="0"/>
              <a:t> Feb at 12:30 pm after the Chinese congregation Sunday service, please note the date for participation. </a:t>
            </a:r>
            <a:r>
              <a:rPr lang="nb-NO" altLang="zh-TW" sz="3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nb-NO" altLang="zh-TW" sz="36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endParaRPr lang="en-NO" sz="3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B871291-86BC-2544-A02D-485D5BB29044}"/>
              </a:ext>
            </a:extLst>
          </p:cNvPr>
          <p:cNvSpPr txBox="1">
            <a:spLocks/>
          </p:cNvSpPr>
          <p:nvPr/>
        </p:nvSpPr>
        <p:spPr>
          <a:xfrm>
            <a:off x="286209" y="5954353"/>
            <a:ext cx="3937300" cy="80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7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AC23C-AC86-4571-90F7-0ACBA2CC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下週網上崇拜事奉同工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5E6D6-485C-4F14-B7D5-E22E2CC93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582" y="1387676"/>
            <a:ext cx="6205537" cy="490653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主席，</a:t>
            </a:r>
            <a:r>
              <a:rPr lang="en-GB" altLang="zh-TW" dirty="0"/>
              <a:t>PPT</a:t>
            </a:r>
            <a:r>
              <a:rPr lang="zh-CN" altLang="en-US" dirty="0"/>
              <a:t>製作</a:t>
            </a:r>
            <a:r>
              <a:rPr lang="zh-TW" altLang="en-US" dirty="0"/>
              <a:t> </a:t>
            </a:r>
            <a:r>
              <a:rPr lang="zh-CN" altLang="en-US" dirty="0"/>
              <a:t>马碧君</a:t>
            </a:r>
            <a:endParaRPr lang="en-GB" altLang="zh-TW" dirty="0"/>
          </a:p>
          <a:p>
            <a:r>
              <a:rPr lang="zh-TW" altLang="en-US" dirty="0"/>
              <a:t>講員 </a:t>
            </a:r>
            <a:r>
              <a:rPr lang="zh-CN" altLang="en-US" dirty="0"/>
              <a:t>黃天權牧師</a:t>
            </a:r>
            <a:r>
              <a:rPr lang="zh-TW" altLang="en-US" dirty="0"/>
              <a:t> </a:t>
            </a:r>
            <a:endParaRPr lang="en-GB" altLang="zh-TW" dirty="0"/>
          </a:p>
          <a:p>
            <a:r>
              <a:rPr lang="zh-CN" altLang="en-US" dirty="0"/>
              <a:t>翻譯：黃漢林</a:t>
            </a:r>
            <a:endParaRPr lang="en-US" altLang="zh-TW" dirty="0"/>
          </a:p>
          <a:p>
            <a:r>
              <a:rPr lang="en-US" altLang="zh-TW" dirty="0"/>
              <a:t>Zoom PPT</a:t>
            </a:r>
            <a:r>
              <a:rPr lang="zh-CN" altLang="en-US" dirty="0"/>
              <a:t>播放：盧超汝</a:t>
            </a:r>
            <a:endParaRPr lang="en-GB" altLang="zh-TW" dirty="0"/>
          </a:p>
          <a:p>
            <a:r>
              <a:rPr lang="en-US" altLang="zh-TW" dirty="0"/>
              <a:t>Zoom </a:t>
            </a:r>
            <a:r>
              <a:rPr lang="zh-TW" altLang="en-US" dirty="0"/>
              <a:t>技術支持</a:t>
            </a:r>
            <a:r>
              <a:rPr lang="en-GB" altLang="zh-TW" dirty="0"/>
              <a:t>:</a:t>
            </a:r>
            <a:r>
              <a:rPr lang="en-GB" dirty="0"/>
              <a:t>Emma</a:t>
            </a:r>
          </a:p>
        </p:txBody>
      </p:sp>
    </p:spTree>
    <p:extLst>
      <p:ext uri="{BB962C8B-B14F-4D97-AF65-F5344CB8AC3E}">
        <p14:creationId xmlns:p14="http://schemas.microsoft.com/office/powerpoint/2010/main" val="17635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31539" y="1563987"/>
            <a:ext cx="8260461" cy="49014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使用同一個鏈接或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zh-TW" altLang="nb-NO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提前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4928" y="1503358"/>
            <a:ext cx="7546109" cy="472207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1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為神話語的供應</a:t>
            </a:r>
            <a:endParaRPr lang="en-GB" altLang="zh-CN" sz="11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1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為神的醫治看顧</a:t>
            </a:r>
            <a:r>
              <a:rPr lang="zh-CN" altLang="nb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healing and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</a:t>
            </a:r>
            <a:r>
              <a:rPr lang="nb-NO" altLang="zh-CN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altLang="zh-CN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46FE5D2-317E-3F4E-BB57-40E583D37327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221224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0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8543" y="1190207"/>
            <a:ext cx="8233458" cy="54293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		</a:t>
            </a:r>
            <a:endParaRPr lang="en-NO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7095" y="1887589"/>
            <a:ext cx="8727313" cy="1084694"/>
          </a:xfrm>
        </p:spPr>
        <p:txBody>
          <a:bodyPr>
            <a:noAutofit/>
          </a:bodyPr>
          <a:lstStyle/>
          <a:p>
            <a:r>
              <a:rPr lang="zh-CN" altLang="en-US" sz="66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為萬民代求 </a:t>
            </a:r>
            <a:br>
              <a:rPr lang="nb-NO" altLang="zh-CN" sz="66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sz="48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people</a:t>
            </a:r>
            <a:endParaRPr lang="nb-NO" sz="48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8A41D29-3419-4C3C-B43F-55587A7EB413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221224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8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53697" y="1514282"/>
            <a:ext cx="8122945" cy="52951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NO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陳牧師及黃牧師的簽證禱告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為教會事工禱告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為長者</a:t>
            </a:r>
            <a:r>
              <a:rPr lang="zh-TW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，及有</a:t>
            </a: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病痛、重擔、灰心、孤單的弟兄姊妹禱告</a:t>
            </a:r>
            <a:r>
              <a:rPr lang="zh-TW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TW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12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Pastor Chen and Pastor Greg’s visa application.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12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church ministries</a:t>
            </a:r>
            <a:endParaRPr lang="en-GB" altLang="zh-TW" sz="112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CN" sz="112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elderly, the sick, burdened, stressed, and lonely.</a:t>
            </a:r>
            <a:endParaRPr lang="en-GB" sz="11200" b="1" dirty="0"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O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3697" y="194483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F54826-C36B-F345-9F40-CA336562FBFF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96948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6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304" y="194483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F54826-C36B-F345-9F40-CA336562FBFF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294052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89AC1D-5537-1C48-9A79-8C159BC0F208}"/>
              </a:ext>
            </a:extLst>
          </p:cNvPr>
          <p:cNvSpPr txBox="1">
            <a:spLocks/>
          </p:cNvSpPr>
          <p:nvPr/>
        </p:nvSpPr>
        <p:spPr>
          <a:xfrm>
            <a:off x="4399012" y="1473660"/>
            <a:ext cx="7466092" cy="5384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571500" indent="-5715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40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1028700" indent="-5715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36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32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教會的場地禱告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</a:t>
            </a:r>
            <a:r>
              <a:rPr lang="zh-TW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28</a:t>
            </a:r>
            <a:r>
              <a:rPr lang="zh-TW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日年初會友大會禱告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church building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church member meeting on 28</a:t>
            </a:r>
            <a:r>
              <a:rPr lang="en-US" altLang="zh-TW" sz="16000" b="1" baseline="30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th</a:t>
            </a:r>
            <a:r>
              <a:rPr lang="en-US" altLang="zh-TW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February.</a:t>
            </a:r>
            <a:endParaRPr lang="en-GB" sz="16000" b="1" dirty="0"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833" y="-215166"/>
            <a:ext cx="8315167" cy="5611660"/>
          </a:xfrm>
        </p:spPr>
        <p:txBody>
          <a:bodyPr>
            <a:normAutofit/>
          </a:bodyPr>
          <a:lstStyle/>
          <a:p>
            <a:r>
              <a:rPr lang="ja-JP" altLang="en-US" sz="540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daily needs of families and of the church.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D2FE8F4-5E79-4F40-BBFE-FC3495B6E149}"/>
              </a:ext>
            </a:extLst>
          </p:cNvPr>
          <p:cNvSpPr txBox="1">
            <a:spLocks/>
          </p:cNvSpPr>
          <p:nvPr/>
        </p:nvSpPr>
        <p:spPr>
          <a:xfrm>
            <a:off x="1412100" y="2195448"/>
            <a:ext cx="2294052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6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76832" y="844819"/>
            <a:ext cx="8100170" cy="5471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52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endParaRPr lang="en-US" altLang="zh-TW" sz="52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Welcome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new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old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friends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brothers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sisters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to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participate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in online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worship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,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wish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you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all a happy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new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43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year</a:t>
            </a: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DA281C-F796-2A43-BBF6-A0E924DC1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9172" y="425885"/>
            <a:ext cx="7807923" cy="60729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廣東話團契聚會，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歡迎大家参加。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時間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: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崇拜後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13:00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–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14:45</a:t>
            </a:r>
            <a:endParaRPr lang="zh-TW" altLang="en-US" sz="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主題「家有一老如有一寶」</a:t>
            </a:r>
            <a:endParaRPr lang="en-US" altLang="zh-TW" sz="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並且會有遊戲。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帶领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:</a:t>
            </a:r>
            <a:r>
              <a:rPr lang="en-GB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Ivy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傳道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Meeting ID: 8971386765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Password: John3:16</a:t>
            </a:r>
          </a:p>
          <a:p>
            <a:pPr>
              <a:lnSpc>
                <a:spcPct val="120000"/>
              </a:lnSpc>
            </a:pPr>
            <a:r>
              <a:rPr lang="nb-NO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The Cantonese</a:t>
            </a:r>
            <a:r>
              <a:rPr lang="zh-TW" altLang="en-US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7600" b="1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Fellowship</a:t>
            </a:r>
            <a:r>
              <a:rPr lang="nb-NO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altLang="zh-TW" sz="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13:00-14:45</a:t>
            </a:r>
            <a:endParaRPr lang="nb-NO" sz="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82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1782</TotalTime>
  <Words>614</Words>
  <Application>Microsoft Office PowerPoint</Application>
  <PresentationFormat>宽屏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KAITI SC BLACK</vt:lpstr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大家同心禱告</vt:lpstr>
      <vt:lpstr>感恩 Thanksgiving</vt:lpstr>
      <vt:lpstr>為萬民代求  Pray for all people</vt:lpstr>
      <vt:lpstr>為神的家代求  Pray for God's family</vt:lpstr>
      <vt:lpstr>為神的家代求  Pray for God's family</vt:lpstr>
      <vt:lpstr>為神的供應和主日奉獻  Pray for the daily needs of families and of the church.</vt:lpstr>
      <vt:lpstr>歡迎及家事分享</vt:lpstr>
      <vt:lpstr>PowerPoint 演示文稿</vt:lpstr>
      <vt:lpstr>PowerPoint 演示文稿</vt:lpstr>
      <vt:lpstr>2021年初會友大會 Church member meeting</vt:lpstr>
      <vt:lpstr>下週網上崇拜事奉同工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Administrator</cp:lastModifiedBy>
  <cp:revision>336</cp:revision>
  <dcterms:created xsi:type="dcterms:W3CDTF">2020-05-01T09:16:09Z</dcterms:created>
  <dcterms:modified xsi:type="dcterms:W3CDTF">2021-02-21T20:26:36Z</dcterms:modified>
</cp:coreProperties>
</file>