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67" r:id="rId2"/>
    <p:sldId id="2642" r:id="rId3"/>
    <p:sldId id="2643" r:id="rId4"/>
    <p:sldId id="2645" r:id="rId5"/>
    <p:sldId id="2644" r:id="rId6"/>
    <p:sldId id="2646" r:id="rId7"/>
    <p:sldId id="2647" r:id="rId8"/>
    <p:sldId id="278" r:id="rId9"/>
    <p:sldId id="329" r:id="rId10"/>
    <p:sldId id="2640" r:id="rId11"/>
    <p:sldId id="2648" r:id="rId12"/>
    <p:sldId id="334" r:id="rId13"/>
    <p:sldId id="2631" r:id="rId14"/>
    <p:sldId id="2641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0F5E"/>
    <a:srgbClr val="075988"/>
    <a:srgbClr val="99D9FF"/>
    <a:srgbClr val="10282E"/>
    <a:srgbClr val="2A697A"/>
    <a:srgbClr val="3E9BB4"/>
    <a:srgbClr val="99D9F2"/>
    <a:srgbClr val="9AD4E4"/>
    <a:srgbClr val="549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97" autoAdjust="0"/>
    <p:restoredTop sz="93979" autoAdjust="0"/>
  </p:normalViewPr>
  <p:slideViewPr>
    <p:cSldViewPr snapToGrid="0">
      <p:cViewPr varScale="1">
        <p:scale>
          <a:sx n="75" d="100"/>
          <a:sy n="75" d="100"/>
        </p:scale>
        <p:origin x="8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B797F-5733-4D64-A59A-B90470384A9E}" type="datetimeFigureOut">
              <a:rPr lang="nb-NO" smtClean="0"/>
              <a:t>15.05.2021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363B4-33E4-4604-AF9D-33528925CE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8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5B9A-5457-43CF-A3E5-22E6396EAB41}" type="datetimeFigureOut">
              <a:rPr lang="nb-NO" smtClean="0"/>
              <a:t>15.05.2021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CDFC-6C89-414F-8800-17CAF96173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83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76181"/>
            <a:ext cx="9144000" cy="2387600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15.05.2021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9" y="1469241"/>
            <a:ext cx="1054643" cy="8435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365337" y="2342117"/>
            <a:ext cx="97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cap="none" spc="0" dirty="0">
                <a:ln>
                  <a:noFill/>
                </a:ln>
                <a:solidFill>
                  <a:srgbClr val="075988"/>
                </a:solidFill>
                <a:effectLst/>
                <a:latin typeface="Arial Narrow" panose="020B0606020202030204" pitchFamily="34" charset="0"/>
              </a:rPr>
              <a:t>NCCC</a:t>
            </a:r>
            <a:r>
              <a:rPr lang="nb-NO" sz="1400" b="0" cap="none" spc="0" baseline="0" dirty="0">
                <a:ln w="0"/>
                <a:solidFill>
                  <a:srgbClr val="0759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Oslo</a:t>
            </a:r>
            <a:endParaRPr lang="nb-NO" sz="1400" b="0" cap="none" spc="0" dirty="0">
              <a:ln w="0"/>
              <a:solidFill>
                <a:srgbClr val="07598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3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B00-D9A1-46A7-8A34-A93DC9016F5D}" type="datetime1">
              <a:rPr lang="nb-NO" smtClean="0"/>
              <a:t>15.05.2021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="1" spc="300"/>
            </a:lvl1pPr>
            <a:lvl2pPr marL="457200" indent="0">
              <a:lnSpc>
                <a:spcPct val="150000"/>
              </a:lnSpc>
              <a:buNone/>
              <a:defRPr b="1" spc="300"/>
            </a:lvl2pPr>
            <a:lvl3pPr marL="914400" indent="0">
              <a:lnSpc>
                <a:spcPct val="150000"/>
              </a:lnSpc>
              <a:buNone/>
              <a:defRPr b="1" spc="300"/>
            </a:lvl3pPr>
            <a:lvl4pPr marL="1371600" indent="0">
              <a:lnSpc>
                <a:spcPct val="150000"/>
              </a:lnSpc>
              <a:buNone/>
              <a:defRPr b="1" spc="300"/>
            </a:lvl4pPr>
            <a:lvl5pPr marL="1828800" indent="0">
              <a:lnSpc>
                <a:spcPct val="150000"/>
              </a:lnSpc>
              <a:buNone/>
              <a:defRPr b="1" spc="300"/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b="1" spc="300" baseline="0"/>
            </a:lvl1pPr>
            <a:lvl2pPr marL="457200" indent="0">
              <a:lnSpc>
                <a:spcPts val="3600"/>
              </a:lnSpc>
              <a:buNone/>
              <a:defRPr b="1" spc="300"/>
            </a:lvl2pPr>
            <a:lvl3pPr marL="914400" indent="0">
              <a:lnSpc>
                <a:spcPts val="3600"/>
              </a:lnSpc>
              <a:buNone/>
              <a:defRPr b="1" spc="300"/>
            </a:lvl3pPr>
            <a:lvl4pPr marL="1371600" indent="0">
              <a:lnSpc>
                <a:spcPts val="3600"/>
              </a:lnSpc>
              <a:buNone/>
              <a:defRPr b="1" spc="300"/>
            </a:lvl4pPr>
            <a:lvl5pPr marL="1828800" indent="0">
              <a:lnSpc>
                <a:spcPts val="3600"/>
              </a:lnSpc>
              <a:buNone/>
              <a:defRPr b="1" spc="300"/>
            </a:lvl5pPr>
          </a:lstStyle>
          <a:p>
            <a:pPr lvl="0"/>
            <a:r>
              <a:rPr lang="en-US" dirty="0"/>
              <a:t>English</a:t>
            </a:r>
            <a:r>
              <a:rPr lang="nb-NO" dirty="0"/>
              <a:t> / Norsk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15.05.2021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8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lnSpc>
                <a:spcPct val="150000"/>
              </a:lnSpc>
              <a:buNone/>
              <a:defRPr sz="36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English / Norsk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sz="4000" b="1" spc="300">
                <a:latin typeface="+mn-lt"/>
              </a:defRPr>
            </a:lvl1pPr>
            <a:lvl3pPr marL="914400" indent="0">
              <a:lnSpc>
                <a:spcPts val="3600"/>
              </a:lnSpc>
              <a:buNone/>
              <a:defRPr sz="3600" b="1" spc="300">
                <a:latin typeface="+mn-lt"/>
              </a:defRPr>
            </a:lvl3pPr>
            <a:lvl4pPr marL="1371600" indent="0">
              <a:lnSpc>
                <a:spcPts val="3600"/>
              </a:lnSpc>
              <a:buNone/>
              <a:defRPr b="1" spc="300">
                <a:latin typeface="+mn-lt"/>
              </a:defRPr>
            </a:lvl4pPr>
            <a:lvl5pPr marL="1828800" indent="0">
              <a:lnSpc>
                <a:spcPts val="3600"/>
              </a:lnSpc>
              <a:buNone/>
              <a:defRPr b="1" spc="300">
                <a:latin typeface="+mn-lt"/>
              </a:defRPr>
            </a:lvl5pPr>
          </a:lstStyle>
          <a:p>
            <a:pPr lvl="0"/>
            <a:r>
              <a:rPr lang="nb-NO" dirty="0"/>
              <a:t>English/Norsk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15.05.2021</a:t>
            </a:fld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60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15.05.2021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81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nb-NO" dirty="0"/>
              <a:t>题目 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15.05.2021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3" y="365126"/>
            <a:ext cx="1402195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9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15.05.2021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56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6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nb-NO" dirty="0"/>
              <a:t>中文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3200" spc="300"/>
            </a:lvl1pPr>
            <a:lvl2pPr>
              <a:lnSpc>
                <a:spcPct val="150000"/>
              </a:lnSpc>
              <a:defRPr sz="2800" spc="300"/>
            </a:lvl2pPr>
            <a:lvl3pPr>
              <a:lnSpc>
                <a:spcPct val="150000"/>
              </a:lnSpc>
              <a:defRPr sz="2400" spc="300"/>
            </a:lvl3pPr>
            <a:lvl4pPr>
              <a:lnSpc>
                <a:spcPct val="150000"/>
              </a:lnSpc>
              <a:defRPr sz="2000" spc="300"/>
            </a:lvl4pPr>
            <a:lvl5pPr>
              <a:lnSpc>
                <a:spcPct val="150000"/>
              </a:lnSpc>
              <a:defRPr sz="2000" spc="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4000" spc="3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CC3F-6449-4DDA-B409-FA124059E980}" type="datetime1">
              <a:rPr lang="nb-NO" smtClean="0"/>
              <a:t>15.05.2021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7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375F-22F8-4CC9-8DDF-8C372B30C789}" type="datetime1">
              <a:rPr lang="nb-NO" smtClean="0"/>
              <a:t>15.05.2021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0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5DA-5536-43AB-A96F-E725EC5869D5}" type="datetime1">
              <a:rPr lang="nb-NO" smtClean="0"/>
              <a:t>15.05.2021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41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D9-F65D-417C-BD4B-D58473637F5A}" type="datetime1">
              <a:rPr lang="nb-NO" smtClean="0"/>
              <a:t>15.05.2021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3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56670" y="1505743"/>
            <a:ext cx="277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chemeClr val="tx1"/>
                </a:solidFill>
              </a:rPr>
              <a:t>聖 餐</a:t>
            </a:r>
            <a:endParaRPr lang="nb-NO" sz="6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9267" y="3386485"/>
            <a:ext cx="4768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dirty="0"/>
              <a:t>Hellig nattverd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327515" y="6282892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06" y="6380059"/>
            <a:ext cx="213371" cy="1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主日背诵经文">
  <p:cSld name="主日背诵经文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8"/>
          <p:cNvSpPr/>
          <p:nvPr/>
        </p:nvSpPr>
        <p:spPr>
          <a:xfrm>
            <a:off x="-6350" y="103187"/>
            <a:ext cx="12700" cy="25082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901" cy="82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YaHei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YaHei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lvl="2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YaHei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lvl="3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YaHei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lvl="4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YaHei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sldNum" idx="12"/>
          </p:nvPr>
        </p:nvSpPr>
        <p:spPr>
          <a:xfrm>
            <a:off x="11172458" y="6414780"/>
            <a:ext cx="181343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0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" y="1076181"/>
            <a:ext cx="7513320" cy="2144539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5745480" cy="16260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rgbClr val="0759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15.05.2021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6" y="2020844"/>
            <a:ext cx="5019048" cy="4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15.05.2021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779891" y="673259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代禱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399"/>
            <a:ext cx="4876800" cy="26955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3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15.05.2021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歡迎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0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15.05.2021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0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15.05.2021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0" y="2696024"/>
            <a:ext cx="3762238" cy="33838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97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51775" y="1223818"/>
            <a:ext cx="415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生辰快樂</a:t>
            </a:r>
            <a:endParaRPr lang="nb-NO" sz="6000" b="1" dirty="0">
              <a:solidFill>
                <a:srgbClr val="07598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29327" y="3068320"/>
            <a:ext cx="312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Gratulerer med dagen</a:t>
            </a:r>
          </a:p>
        </p:txBody>
      </p:sp>
    </p:spTree>
    <p:extLst>
      <p:ext uri="{BB962C8B-B14F-4D97-AF65-F5344CB8AC3E}">
        <p14:creationId xmlns:p14="http://schemas.microsoft.com/office/powerpoint/2010/main" val="429143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pc="300"/>
            </a:lvl1pPr>
            <a:lvl2pPr>
              <a:lnSpc>
                <a:spcPct val="150000"/>
              </a:lnSpc>
              <a:defRPr spc="300"/>
            </a:lvl2pPr>
            <a:lvl3pPr>
              <a:lnSpc>
                <a:spcPct val="150000"/>
              </a:lnSpc>
              <a:defRPr spc="300"/>
            </a:lvl3pPr>
            <a:lvl4pPr>
              <a:lnSpc>
                <a:spcPct val="150000"/>
              </a:lnSpc>
              <a:defRPr spc="300"/>
            </a:lvl4pPr>
            <a:lvl5pPr>
              <a:lnSpc>
                <a:spcPct val="150000"/>
              </a:lnSpc>
              <a:defRPr spc="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987D-C1A8-4AD0-9129-F7D775095B2E}" type="datetime1">
              <a:rPr lang="nb-NO" smtClean="0"/>
              <a:t>15.05.2021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2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3B56-97B4-4512-B224-631D5EC0E661}" type="datetime1">
              <a:rPr lang="nb-NO" smtClean="0"/>
              <a:t>15.05.2021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2" r:id="rId3"/>
    <p:sldLayoutId id="2147483677" r:id="rId4"/>
    <p:sldLayoutId id="2147483673" r:id="rId5"/>
    <p:sldLayoutId id="2147483679" r:id="rId6"/>
    <p:sldLayoutId id="2147483675" r:id="rId7"/>
    <p:sldLayoutId id="214748367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78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84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40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6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4216554" y="913526"/>
            <a:ext cx="375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nb-NO" sz="6000" b="1" dirty="0">
                <a:solidFill>
                  <a:srgbClr val="075988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代 禱</a:t>
            </a:r>
            <a:endParaRPr lang="en-US" altLang="zh-TW" sz="6000" b="1" dirty="0">
              <a:solidFill>
                <a:srgbClr val="075988"/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TW" sz="4000" b="1" dirty="0">
                <a:solidFill>
                  <a:srgbClr val="075988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Intercessions</a:t>
            </a:r>
            <a:endParaRPr lang="zh-TW" altLang="nb-NO" sz="4000" b="1" dirty="0">
              <a:solidFill>
                <a:srgbClr val="075988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879" y="2661097"/>
            <a:ext cx="5806239" cy="327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37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22A80-7936-224B-8836-7031B18DC5A8}"/>
              </a:ext>
            </a:extLst>
          </p:cNvPr>
          <p:cNvSpPr txBox="1"/>
          <p:nvPr/>
        </p:nvSpPr>
        <p:spPr>
          <a:xfrm>
            <a:off x="4546600" y="1083772"/>
            <a:ext cx="7912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u="sng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廣東話團契</a:t>
            </a:r>
            <a:endParaRPr lang="en-US" altLang="ja-JP" sz="4400" b="1" u="sng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NO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時間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r>
              <a:rPr lang="zh-TW" altLang="en-NO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崇拜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結束後</a:t>
            </a:r>
            <a:endParaRPr lang="en-US" altLang="zh-TW" sz="44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sz="44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NO" sz="44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75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22A80-7936-224B-8836-7031B18DC5A8}"/>
              </a:ext>
            </a:extLst>
          </p:cNvPr>
          <p:cNvSpPr txBox="1"/>
          <p:nvPr/>
        </p:nvSpPr>
        <p:spPr>
          <a:xfrm>
            <a:off x="4279900" y="1330021"/>
            <a:ext cx="7912100" cy="30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u="sng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北歐</a:t>
            </a:r>
            <a:r>
              <a:rPr lang="en-US" altLang="zh-TW" sz="4400" b="1" u="sng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2021</a:t>
            </a:r>
            <a:r>
              <a:rPr lang="zh-TW" altLang="en-US" sz="4400" b="1" u="sng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年聯合線上夏令會</a:t>
            </a:r>
            <a:endParaRPr lang="en-US" altLang="zh-TW" sz="4400" b="1" u="sng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NO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時間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7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月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14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–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18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（第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28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周）</a:t>
            </a:r>
            <a:endParaRPr lang="en-NO" sz="44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NO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請大家預留時間參加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NO" sz="44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821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DA281C-F796-2A43-BBF6-A0E924DC1A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7685" y="1756755"/>
            <a:ext cx="8664315" cy="47442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b="1">
                <a:latin typeface="Kaiti SC Black" panose="02010600040101010101" pitchFamily="2" charset="-122"/>
                <a:ea typeface="Kaiti SC Black" panose="02010600040101010101" pitchFamily="2" charset="-122"/>
              </a:rPr>
              <a:t>週一晚</a:t>
            </a:r>
            <a:r>
              <a:rPr lang="en-US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17:30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，神學課程小組；</a:t>
            </a:r>
            <a:endParaRPr lang="en-US" altLang="zh-TW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週二晚</a:t>
            </a:r>
            <a:r>
              <a:rPr lang="en-US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19:00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</a:t>
            </a:r>
            <a:r>
              <a:rPr lang="en-US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Alive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查經班；</a:t>
            </a:r>
            <a:endParaRPr lang="en-US" altLang="ja-JP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ja-JP" altLang="en-US" b="1">
                <a:latin typeface="Kaiti SC Black" panose="02010600040101010101" pitchFamily="2" charset="-122"/>
                <a:ea typeface="Kaiti SC Black" panose="02010600040101010101" pitchFamily="2" charset="-122"/>
              </a:rPr>
              <a:t>週三</a:t>
            </a:r>
            <a:r>
              <a:rPr lang="en-US" altLang="ja-JP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17:30-18:30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</a:t>
            </a:r>
            <a:r>
              <a:rPr lang="ja-JP" altLang="en-US" b="1">
                <a:latin typeface="Kaiti SC Black" panose="02010600040101010101" pitchFamily="2" charset="-122"/>
                <a:ea typeface="Kaiti SC Black" panose="02010600040101010101" pitchFamily="2" charset="-122"/>
              </a:rPr>
              <a:t>長者查經班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；</a:t>
            </a:r>
            <a:endParaRPr lang="en-US" altLang="zh-TW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ja-JP" altLang="en-US" b="1">
                <a:latin typeface="Kaiti SC Black" panose="02010600040101010101" pitchFamily="2" charset="-122"/>
                <a:ea typeface="Kaiti SC Black" panose="02010600040101010101" pitchFamily="2" charset="-122"/>
              </a:rPr>
              <a:t>週四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en-US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17:30-19:00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，教會禱告會；</a:t>
            </a:r>
            <a:endParaRPr lang="en-US" altLang="zh-TW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（請將禱告事項交海雲姊妹收集）</a:t>
            </a:r>
            <a:endParaRPr lang="en-US" altLang="zh-TW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22A80-7936-224B-8836-7031B18DC5A8}"/>
              </a:ext>
            </a:extLst>
          </p:cNvPr>
          <p:cNvSpPr txBox="1"/>
          <p:nvPr/>
        </p:nvSpPr>
        <p:spPr>
          <a:xfrm>
            <a:off x="4257208" y="568866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每週教會各小組固定活動</a:t>
            </a:r>
          </a:p>
        </p:txBody>
      </p:sp>
    </p:spTree>
    <p:extLst>
      <p:ext uri="{BB962C8B-B14F-4D97-AF65-F5344CB8AC3E}">
        <p14:creationId xmlns:p14="http://schemas.microsoft.com/office/powerpoint/2010/main" val="225682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9760ED7-CBC2-9947-8D36-335958E884A1}"/>
              </a:ext>
            </a:extLst>
          </p:cNvPr>
          <p:cNvSpPr txBox="1">
            <a:spLocks noGrp="1"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anchor="ctr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北歐華人基督教會 奧斯陸堂 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06D294-0340-EE48-8576-2E5E9B66C8C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20406" y="1127279"/>
            <a:ext cx="7265987" cy="482041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主席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：陳麗芬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講員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：黃天權牧師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翻譯：黃汉林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Zoom PPT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制作：</a:t>
            </a:r>
            <a:r>
              <a:rPr lang="zh-CN" altLang="en-NO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吴东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Zoom PPT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播放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CN" altLang="en-NO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吴东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Zoom 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技術支持</a:t>
            </a:r>
            <a:r>
              <a:rPr lang="en-GB" altLang="zh-TW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黃敏佳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C93F6-95F7-0346-97A7-5713596E93A4}"/>
              </a:ext>
            </a:extLst>
          </p:cNvPr>
          <p:cNvSpPr/>
          <p:nvPr/>
        </p:nvSpPr>
        <p:spPr>
          <a:xfrm>
            <a:off x="4361600" y="276617"/>
            <a:ext cx="4817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下週網上崇拜事奉同工</a:t>
            </a:r>
            <a:endParaRPr lang="en-NO" sz="3600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63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539" y="24714"/>
            <a:ext cx="7546109" cy="1325563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下週照常進行網上崇拜</a:t>
            </a:r>
            <a:endParaRPr lang="nb-NO" sz="54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20697" y="1366786"/>
            <a:ext cx="9001268" cy="52812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下週主日崇拜，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使用同一鏈接或</a:t>
            </a:r>
            <a:r>
              <a:rPr lang="nb-NO" altLang="zh-TW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Meeting ID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號碼</a:t>
            </a:r>
            <a:r>
              <a:rPr lang="nb-NO" altLang="zh-TW" sz="38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: 471 598 303</a:t>
            </a:r>
            <a:r>
              <a:rPr lang="zh-TW" altLang="nb-NO" sz="38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。</a:t>
            </a:r>
            <a:endParaRPr lang="zh-TW" altLang="nb-NO" sz="3800" b="1" dirty="0">
              <a:solidFill>
                <a:schemeClr val="accent1">
                  <a:lumMod val="50000"/>
                </a:schemeClr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TW" altLang="nb-NO" sz="38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禮拜天</a:t>
            </a:r>
            <a:r>
              <a:rPr lang="nb-NO" altLang="zh-TW" sz="38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10:30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开始登錄，</a:t>
            </a:r>
            <a:r>
              <a:rPr lang="nb-NO" altLang="zh-TW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11:00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开始崇拜。</a:t>
            </a:r>
            <a:r>
              <a:rPr lang="zh-TW" altLang="en-US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請</a:t>
            </a:r>
            <a:r>
              <a:rPr lang="zh-CN" altLang="en-US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提前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登入，預備心靈，安靜等候敬拜神。</a:t>
            </a:r>
          </a:p>
          <a:p>
            <a:pPr>
              <a:lnSpc>
                <a:spcPct val="100000"/>
              </a:lnSpc>
            </a:pP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技術问题，请打</a:t>
            </a:r>
            <a:r>
              <a:rPr lang="nb-NO" altLang="zh-TW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96041858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或</a:t>
            </a:r>
            <a:r>
              <a:rPr lang="nb-NO" altLang="zh-TW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94052960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咨询。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9F3753-C69C-BB40-A86B-D7AACEB1FEEE}"/>
              </a:ext>
            </a:extLst>
          </p:cNvPr>
          <p:cNvSpPr txBox="1">
            <a:spLocks/>
          </p:cNvSpPr>
          <p:nvPr/>
        </p:nvSpPr>
        <p:spPr>
          <a:xfrm>
            <a:off x="446808" y="6282891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>
                <a:solidFill>
                  <a:srgbClr val="075988"/>
                </a:solidFill>
              </a:rPr>
              <a:t>北歐華人基督教會 奧斯陸堂 </a:t>
            </a:r>
            <a:endParaRPr lang="zh-TW" altLang="nb-NO" dirty="0">
              <a:solidFill>
                <a:srgbClr val="075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34928" y="1503358"/>
            <a:ext cx="7546109" cy="47220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為神話語的供應</a:t>
            </a:r>
            <a:endParaRPr lang="en-GB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為神的醫治看顧</a:t>
            </a:r>
            <a:r>
              <a:rPr lang="zh-CN" altLang="nb-NO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healing and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given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4928" y="171497"/>
            <a:ext cx="7546109" cy="1084694"/>
          </a:xfrm>
        </p:spPr>
        <p:txBody>
          <a:bodyPr>
            <a:normAutofit/>
          </a:bodyPr>
          <a:lstStyle/>
          <a:p>
            <a:r>
              <a:rPr lang="zh-CN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感恩 </a:t>
            </a:r>
            <a:r>
              <a:rPr lang="nb-NO" sz="4400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Thanksgiving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4400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17005" y="1273984"/>
            <a:ext cx="5164091" cy="1084694"/>
          </a:xfrm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為萬民代求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all people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78CCD-4AAE-404A-A287-73C33A559DF7}"/>
              </a:ext>
            </a:extLst>
          </p:cNvPr>
          <p:cNvSpPr txBox="1"/>
          <p:nvPr/>
        </p:nvSpPr>
        <p:spPr>
          <a:xfrm>
            <a:off x="4064542" y="2939023"/>
            <a:ext cx="7494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為印度的疫情 及以色列冲突祷告</a:t>
            </a:r>
            <a:endParaRPr lang="en-NO" sz="40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615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22307" y="1912937"/>
            <a:ext cx="6785725" cy="45858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4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為週五週六的同工退修會感恩。為教會未來的栽培</a:t>
            </a:r>
            <a:r>
              <a:rPr lang="zh-TW" altLang="en-NO" sz="4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扶立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事工建立，及</a:t>
            </a:r>
            <a:r>
              <a:rPr lang="zh-TW" altLang="en-US" sz="4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牧者與教會同工的預備禱告。</a:t>
            </a:r>
            <a:endParaRPr lang="en-US" altLang="zh-TW" sz="4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4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</a:t>
            </a:r>
            <a:r>
              <a:rPr lang="en-US" altLang="zh-TW" sz="4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7</a:t>
            </a:r>
            <a:r>
              <a:rPr lang="zh-TW" altLang="en-US" sz="4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月北歐華人教會線上夏令會禱告。</a:t>
            </a:r>
            <a:endParaRPr lang="en-US" altLang="zh-CN" sz="4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628" y="359214"/>
            <a:ext cx="5960963" cy="1084694"/>
          </a:xfrm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為神的家代求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God's family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51955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98974" y="2101274"/>
            <a:ext cx="7345531" cy="30832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為教會未來場地禱告</a:t>
            </a:r>
            <a:r>
              <a:rPr lang="zh-TW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為教會身体软弱的长者，弟兄，姐妹，及家人祷告。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628" y="359214"/>
            <a:ext cx="5960963" cy="1084694"/>
          </a:xfrm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為神的家代求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God's family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52616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C36778-C6FB-47AA-A9D3-3FE7005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189-2C5C-49DF-B34D-CBE3276D4C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52472" y="1462088"/>
            <a:ext cx="8134526" cy="4230688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為您心中的需要和負擔禱告。</a:t>
            </a: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r>
              <a:rPr lang="en-GB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for the needs and burdens in your heart.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CB8EE-1681-4E77-8251-41A84599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642" y="136525"/>
            <a:ext cx="4990926" cy="1325563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大家同心禱告</a:t>
            </a:r>
            <a:endParaRPr lang="en-GB" sz="48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87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6833" y="-215166"/>
            <a:ext cx="8315167" cy="5611660"/>
          </a:xfrm>
        </p:spPr>
        <p:txBody>
          <a:bodyPr>
            <a:normAutofit/>
          </a:bodyPr>
          <a:lstStyle/>
          <a:p>
            <a:r>
              <a:rPr lang="ja-JP" altLang="en-US" sz="540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為神的供應和主日奉獻</a:t>
            </a:r>
            <a:b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b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daily needs of families and of the church.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91803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86" y="1499430"/>
            <a:ext cx="6534990" cy="1676255"/>
          </a:xfrm>
        </p:spPr>
        <p:txBody>
          <a:bodyPr>
            <a:normAutofit/>
          </a:bodyPr>
          <a:lstStyle/>
          <a:p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歡迎及家事分享</a:t>
            </a:r>
            <a:endParaRPr lang="nb-NO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9255" y="3326861"/>
            <a:ext cx="4985050" cy="1626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3853" y="6266796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0588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76832" y="844819"/>
            <a:ext cx="8100170" cy="547140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en-US" sz="52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歡迎新老朋友和弟兄姊妹們參加線上崇拜</a:t>
            </a:r>
            <a:endParaRPr lang="en-US" altLang="zh-TW" sz="52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Welcome new and old friends and brothers and sisters to participate in online worship.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4DD891F-C5A9-224D-9565-2B52AC50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4620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c Oslo PPT Template 2020" id="{0E0BB129-2361-46D1-9E5F-927E8D9E9353}" vid="{4C911098-E309-416F-BBDB-7F684B9CDD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Nccc Oslo PPT Template 2020 (update)</Template>
  <TotalTime>3641</TotalTime>
  <Words>548</Words>
  <Application>Microsoft Office PowerPoint</Application>
  <PresentationFormat>宽屏</PresentationFormat>
  <Paragraphs>57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KaiTi</vt:lpstr>
      <vt:lpstr>Kaiti SC</vt:lpstr>
      <vt:lpstr>Kaiti SC Black</vt:lpstr>
      <vt:lpstr>Kaiti SC Black</vt:lpstr>
      <vt:lpstr>楷体</vt:lpstr>
      <vt:lpstr>Microsoft YaHei</vt:lpstr>
      <vt:lpstr>Arial</vt:lpstr>
      <vt:lpstr>Arial Narrow</vt:lpstr>
      <vt:lpstr>Calibri</vt:lpstr>
      <vt:lpstr>Candara</vt:lpstr>
      <vt:lpstr>Times New Roman</vt:lpstr>
      <vt:lpstr>Wingdings</vt:lpstr>
      <vt:lpstr>Office Theme</vt:lpstr>
      <vt:lpstr>PowerPoint 演示文稿</vt:lpstr>
      <vt:lpstr>感恩 Thanksgiving</vt:lpstr>
      <vt:lpstr>為萬民代求  Pray for all people</vt:lpstr>
      <vt:lpstr>為神的家代求  Pray for God's family</vt:lpstr>
      <vt:lpstr>為神的家代求  Pray for God's family</vt:lpstr>
      <vt:lpstr>大家同心禱告</vt:lpstr>
      <vt:lpstr>為神的供應和主日奉獻  Pray for the daily needs of families and of the church.</vt:lpstr>
      <vt:lpstr>歡迎及家事分享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下週照常進行網上崇拜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 日 崇 拜  Gudstjeneste</dc:title>
  <dc:creator>WU Dan</dc:creator>
  <cp:lastModifiedBy>Administrator</cp:lastModifiedBy>
  <cp:revision>404</cp:revision>
  <dcterms:created xsi:type="dcterms:W3CDTF">2020-05-01T09:16:09Z</dcterms:created>
  <dcterms:modified xsi:type="dcterms:W3CDTF">2021-05-15T18:25:44Z</dcterms:modified>
</cp:coreProperties>
</file>