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67" r:id="rId2"/>
    <p:sldId id="2642" r:id="rId3"/>
    <p:sldId id="2643" r:id="rId4"/>
    <p:sldId id="2644" r:id="rId5"/>
    <p:sldId id="2649" r:id="rId6"/>
    <p:sldId id="2646" r:id="rId7"/>
    <p:sldId id="2647" r:id="rId8"/>
    <p:sldId id="278" r:id="rId9"/>
    <p:sldId id="329" r:id="rId10"/>
    <p:sldId id="2648" r:id="rId11"/>
    <p:sldId id="2650" r:id="rId12"/>
    <p:sldId id="334" r:id="rId13"/>
    <p:sldId id="2631" r:id="rId14"/>
    <p:sldId id="2651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0F5E"/>
    <a:srgbClr val="075988"/>
    <a:srgbClr val="99D9FF"/>
    <a:srgbClr val="10282E"/>
    <a:srgbClr val="2A697A"/>
    <a:srgbClr val="3E9BB4"/>
    <a:srgbClr val="99D9F2"/>
    <a:srgbClr val="9AD4E4"/>
    <a:srgbClr val="549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97" autoAdjust="0"/>
    <p:restoredTop sz="93979" autoAdjust="0"/>
  </p:normalViewPr>
  <p:slideViewPr>
    <p:cSldViewPr snapToGrid="0">
      <p:cViewPr varScale="1">
        <p:scale>
          <a:sx n="75" d="100"/>
          <a:sy n="75" d="100"/>
        </p:scale>
        <p:origin x="126" y="-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B797F-5733-4D64-A59A-B90470384A9E}" type="datetimeFigureOut">
              <a:rPr lang="nb-NO" smtClean="0"/>
              <a:t>30.05.2021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363B4-33E4-4604-AF9D-33528925CEE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85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E5B9A-5457-43CF-A3E5-22E6396EAB41}" type="datetimeFigureOut">
              <a:rPr lang="nb-NO" smtClean="0"/>
              <a:t>30.05.2021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BCDFC-6C89-414F-8800-17CAF96173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183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76181"/>
            <a:ext cx="9144000" cy="2387600"/>
          </a:xfrm>
        </p:spPr>
        <p:txBody>
          <a:bodyPr anchor="ctr"/>
          <a:lstStyle>
            <a:lvl1pPr algn="ctr">
              <a:lnSpc>
                <a:spcPct val="150000"/>
              </a:lnSpc>
              <a:defRPr sz="6000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46949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2868"/>
            <a:ext cx="1951182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fld id="{0829446A-5ECE-4D1B-8782-CAF576F8F4FA}" type="datetime1">
              <a:rPr lang="nb-NO" smtClean="0"/>
              <a:t>30.05.2021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6709" y="6322867"/>
            <a:ext cx="3315855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9" y="1469241"/>
            <a:ext cx="1054643" cy="84359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 userDrawn="1"/>
        </p:nvSpPr>
        <p:spPr>
          <a:xfrm>
            <a:off x="1365337" y="2342117"/>
            <a:ext cx="97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0" cap="none" spc="0" dirty="0">
                <a:ln>
                  <a:noFill/>
                </a:ln>
                <a:solidFill>
                  <a:srgbClr val="075988"/>
                </a:solidFill>
                <a:effectLst/>
                <a:latin typeface="Arial Narrow" panose="020B0606020202030204" pitchFamily="34" charset="0"/>
              </a:rPr>
              <a:t>NCCC</a:t>
            </a:r>
            <a:r>
              <a:rPr lang="nb-NO" sz="1400" b="0" cap="none" spc="0" baseline="0" dirty="0">
                <a:ln w="0"/>
                <a:solidFill>
                  <a:srgbClr val="0759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Oslo</a:t>
            </a:r>
            <a:endParaRPr lang="nb-NO" sz="1400" b="0" cap="none" spc="0" dirty="0">
              <a:ln w="0"/>
              <a:solidFill>
                <a:srgbClr val="07598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3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1B00-D9A1-46A7-8A34-A93DC9016F5D}" type="datetime1">
              <a:rPr lang="nb-NO" smtClean="0"/>
              <a:t>30.05.2021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022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b="1" spc="300"/>
            </a:lvl1pPr>
            <a:lvl2pPr marL="457200" indent="0">
              <a:lnSpc>
                <a:spcPct val="150000"/>
              </a:lnSpc>
              <a:buNone/>
              <a:defRPr b="1" spc="300"/>
            </a:lvl2pPr>
            <a:lvl3pPr marL="914400" indent="0">
              <a:lnSpc>
                <a:spcPct val="150000"/>
              </a:lnSpc>
              <a:buNone/>
              <a:defRPr b="1" spc="300"/>
            </a:lvl3pPr>
            <a:lvl4pPr marL="1371600" indent="0">
              <a:lnSpc>
                <a:spcPct val="150000"/>
              </a:lnSpc>
              <a:buNone/>
              <a:defRPr b="1" spc="300"/>
            </a:lvl4pPr>
            <a:lvl5pPr marL="1828800" indent="0">
              <a:lnSpc>
                <a:spcPct val="150000"/>
              </a:lnSpc>
              <a:buNone/>
              <a:defRPr b="1" spc="300"/>
            </a:lvl5pPr>
          </a:lstStyle>
          <a:p>
            <a:pPr lvl="0"/>
            <a:r>
              <a:rPr lang="zh-CN" altLang="nb-NO" dirty="0"/>
              <a:t>中文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lnSpc>
                <a:spcPts val="3600"/>
              </a:lnSpc>
              <a:buNone/>
              <a:defRPr b="1" spc="300" baseline="0"/>
            </a:lvl1pPr>
            <a:lvl2pPr marL="457200" indent="0">
              <a:lnSpc>
                <a:spcPts val="3600"/>
              </a:lnSpc>
              <a:buNone/>
              <a:defRPr b="1" spc="300"/>
            </a:lvl2pPr>
            <a:lvl3pPr marL="914400" indent="0">
              <a:lnSpc>
                <a:spcPts val="3600"/>
              </a:lnSpc>
              <a:buNone/>
              <a:defRPr b="1" spc="300"/>
            </a:lvl3pPr>
            <a:lvl4pPr marL="1371600" indent="0">
              <a:lnSpc>
                <a:spcPts val="3600"/>
              </a:lnSpc>
              <a:buNone/>
              <a:defRPr b="1" spc="300"/>
            </a:lvl4pPr>
            <a:lvl5pPr marL="1828800" indent="0">
              <a:lnSpc>
                <a:spcPts val="3600"/>
              </a:lnSpc>
              <a:buNone/>
              <a:defRPr b="1" spc="300"/>
            </a:lvl5pPr>
          </a:lstStyle>
          <a:p>
            <a:pPr lvl="0"/>
            <a:r>
              <a:rPr lang="en-US" dirty="0"/>
              <a:t>English</a:t>
            </a:r>
            <a:r>
              <a:rPr lang="nb-NO" dirty="0"/>
              <a:t> / Norsk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3B56-97B4-4512-B224-631D5EC0E661}" type="datetime1">
              <a:rPr lang="nb-NO" smtClean="0"/>
              <a:t>30.05.2021</a:t>
            </a:fld>
            <a:endParaRPr lang="nb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184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nb-NO" dirty="0"/>
              <a:t>题目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nb-NO" dirty="0"/>
              <a:t>中文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4000"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57200" indent="0">
              <a:lnSpc>
                <a:spcPct val="150000"/>
              </a:lnSpc>
              <a:buNone/>
              <a:defRPr sz="3600"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lnSpc>
                <a:spcPct val="150000"/>
              </a:lnSpc>
              <a:buNone/>
              <a:defRPr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lnSpc>
                <a:spcPct val="150000"/>
              </a:lnSpc>
              <a:buNone/>
              <a:defRPr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lnSpc>
                <a:spcPct val="150000"/>
              </a:lnSpc>
              <a:buNone/>
              <a:defRPr b="1" spc="300"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nb-NO" dirty="0"/>
              <a:t>中文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English / Norsk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lnSpc>
                <a:spcPts val="3600"/>
              </a:lnSpc>
              <a:buNone/>
              <a:defRPr sz="4000" b="1" spc="300">
                <a:latin typeface="+mn-lt"/>
              </a:defRPr>
            </a:lvl1pPr>
            <a:lvl3pPr marL="914400" indent="0">
              <a:lnSpc>
                <a:spcPts val="3600"/>
              </a:lnSpc>
              <a:buNone/>
              <a:defRPr sz="3600" b="1" spc="300">
                <a:latin typeface="+mn-lt"/>
              </a:defRPr>
            </a:lvl3pPr>
            <a:lvl4pPr marL="1371600" indent="0">
              <a:lnSpc>
                <a:spcPts val="3600"/>
              </a:lnSpc>
              <a:buNone/>
              <a:defRPr b="1" spc="300">
                <a:latin typeface="+mn-lt"/>
              </a:defRPr>
            </a:lvl4pPr>
            <a:lvl5pPr marL="1828800" indent="0">
              <a:lnSpc>
                <a:spcPts val="3600"/>
              </a:lnSpc>
              <a:buNone/>
              <a:defRPr b="1" spc="300">
                <a:latin typeface="+mn-lt"/>
              </a:defRPr>
            </a:lvl5pPr>
          </a:lstStyle>
          <a:p>
            <a:pPr lvl="0"/>
            <a:r>
              <a:rPr lang="nb-NO" dirty="0"/>
              <a:t>English/Norsk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33B56-97B4-4512-B224-631D5EC0E661}" type="datetime1">
              <a:rPr lang="nb-NO" smtClean="0"/>
              <a:t>30.05.2021</a:t>
            </a:fld>
            <a:endParaRPr lang="nb-N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60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nb-NO" dirty="0"/>
              <a:t>题目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8E15-9576-4C05-B60A-F09A2BD9B033}" type="datetime1">
              <a:rPr lang="nb-NO" smtClean="0"/>
              <a:t>30.05.2021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814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nb-NO" dirty="0"/>
              <a:t>题目 </a:t>
            </a:r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8E15-9576-4C05-B60A-F09A2BD9B033}" type="datetime1">
              <a:rPr lang="nb-NO" smtClean="0"/>
              <a:t>30.05.2021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63" y="365126"/>
            <a:ext cx="1402195" cy="13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9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30.05.2021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4566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60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nb-NO" dirty="0"/>
              <a:t>中文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50000"/>
              </a:lnSpc>
              <a:defRPr sz="3200" spc="300"/>
            </a:lvl1pPr>
            <a:lvl2pPr>
              <a:lnSpc>
                <a:spcPct val="150000"/>
              </a:lnSpc>
              <a:defRPr sz="2800" spc="300"/>
            </a:lvl2pPr>
            <a:lvl3pPr>
              <a:lnSpc>
                <a:spcPct val="150000"/>
              </a:lnSpc>
              <a:defRPr sz="2400" spc="300"/>
            </a:lvl3pPr>
            <a:lvl4pPr>
              <a:lnSpc>
                <a:spcPct val="150000"/>
              </a:lnSpc>
              <a:defRPr sz="2000" spc="300"/>
            </a:lvl4pPr>
            <a:lvl5pPr>
              <a:lnSpc>
                <a:spcPct val="150000"/>
              </a:lnSpc>
              <a:defRPr sz="2000" spc="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4000" spc="3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CC3F-6449-4DDA-B409-FA124059E980}" type="datetime1">
              <a:rPr lang="nb-NO" smtClean="0"/>
              <a:t>30.05.2021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167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E375F-22F8-4CC9-8DDF-8C372B30C789}" type="datetime1">
              <a:rPr lang="nb-NO" smtClean="0"/>
              <a:t>30.05.2021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0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85DA-5536-43AB-A96F-E725EC5869D5}" type="datetime1">
              <a:rPr lang="nb-NO" smtClean="0"/>
              <a:t>30.05.2021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5411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E3D9-F65D-417C-BD4B-D58473637F5A}" type="datetime1">
              <a:rPr lang="nb-NO" smtClean="0"/>
              <a:t>30.05.2021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338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756670" y="1505743"/>
            <a:ext cx="277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nb-NO" sz="6000" b="1" dirty="0">
                <a:solidFill>
                  <a:schemeClr val="tx1"/>
                </a:solidFill>
              </a:rPr>
              <a:t>聖 餐</a:t>
            </a:r>
            <a:endParaRPr lang="nb-NO" sz="6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9267" y="3386485"/>
            <a:ext cx="47684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6000" dirty="0"/>
              <a:t>Hellig nattverd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327515" y="6282892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06" y="6380059"/>
            <a:ext cx="213371" cy="1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38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主日背诵经文">
  <p:cSld name="主日背诵经文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8"/>
          <p:cNvSpPr/>
          <p:nvPr/>
        </p:nvSpPr>
        <p:spPr>
          <a:xfrm>
            <a:off x="-6350" y="103187"/>
            <a:ext cx="12700" cy="250826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6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901" cy="82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icrosoft YaHei"/>
              <a:buNone/>
              <a:defRPr sz="4000" b="1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lvl="1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icrosoft YaHei"/>
              <a:buNone/>
              <a:defRPr sz="4000" b="1"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lvl="2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icrosoft YaHei"/>
              <a:buNone/>
              <a:defRPr sz="4000" b="1"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lvl="3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icrosoft YaHei"/>
              <a:buNone/>
              <a:defRPr sz="4000" b="1"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lvl="4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icrosoft YaHei"/>
              <a:buNone/>
              <a:defRPr sz="4000" b="1"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8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8"/>
          <p:cNvSpPr txBox="1">
            <a:spLocks noGrp="1"/>
          </p:cNvSpPr>
          <p:nvPr>
            <p:ph type="sldNum" idx="12"/>
          </p:nvPr>
        </p:nvSpPr>
        <p:spPr>
          <a:xfrm>
            <a:off x="11172458" y="6414780"/>
            <a:ext cx="181343" cy="24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903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alphaModFix amt="4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520" y="1076181"/>
            <a:ext cx="7513320" cy="2144539"/>
          </a:xfrm>
        </p:spPr>
        <p:txBody>
          <a:bodyPr anchor="ctr"/>
          <a:lstStyle>
            <a:lvl1pPr algn="ctr">
              <a:lnSpc>
                <a:spcPct val="150000"/>
              </a:lnSpc>
              <a:defRPr sz="6000" spc="30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46949"/>
            <a:ext cx="5745480" cy="16260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rgbClr val="07598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22868"/>
            <a:ext cx="1951182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fld id="{0829446A-5ECE-4D1B-8782-CAF576F8F4FA}" type="datetime1">
              <a:rPr lang="nb-NO" smtClean="0"/>
              <a:t>30.05.2021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6709" y="6322867"/>
            <a:ext cx="3315855" cy="365125"/>
          </a:xfrm>
        </p:spPr>
        <p:txBody>
          <a:bodyPr/>
          <a:lstStyle>
            <a:lvl1pPr>
              <a:defRPr sz="1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6" y="2020844"/>
            <a:ext cx="5019048" cy="4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9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30.05.2021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779891" y="673259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代禱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8399"/>
            <a:ext cx="4876800" cy="26955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137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30.05.2021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8995" y="673260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歡迎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2" y="3083514"/>
            <a:ext cx="4017816" cy="301336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701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30.05.2021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8995" y="673260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家事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2" y="3083514"/>
            <a:ext cx="4017816" cy="301336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 b="1"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706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76E1E-910E-48B5-9E72-8C3CB49EF1AC}" type="datetime1">
              <a:rPr lang="nb-NO" smtClean="0"/>
              <a:t>30.05.2021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 userDrawn="1"/>
        </p:nvSpPr>
        <p:spPr>
          <a:xfrm>
            <a:off x="1468995" y="673260"/>
            <a:ext cx="1107996" cy="20227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nb-NO" sz="6000" b="1" dirty="0">
                <a:solidFill>
                  <a:srgbClr val="07598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標楷體" panose="02010601000101010101" pitchFamily="2" charset="-120"/>
              </a:rPr>
              <a:t>家事</a:t>
            </a:r>
            <a:endParaRPr lang="nb-NO" sz="6000" dirty="0">
              <a:solidFill>
                <a:srgbClr val="07598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0" y="2696024"/>
            <a:ext cx="3762238" cy="338387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5600" y="365125"/>
            <a:ext cx="7546109" cy="1325563"/>
          </a:xfrm>
        </p:spPr>
        <p:txBody>
          <a:bodyPr>
            <a:normAutofit/>
          </a:bodyPr>
          <a:lstStyle>
            <a:lvl1pPr>
              <a:defRPr sz="4000" b="1" spc="300">
                <a:solidFill>
                  <a:srgbClr val="0759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3"/>
          </p:nvPr>
        </p:nvSpPr>
        <p:spPr>
          <a:xfrm>
            <a:off x="5265450" y="1449820"/>
            <a:ext cx="6205537" cy="4230688"/>
          </a:xfrm>
        </p:spPr>
        <p:txBody>
          <a:bodyPr/>
          <a:lstStyle>
            <a:lvl1pPr marL="5715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1pPr>
            <a:lvl2pPr marL="1028700" indent="-5715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2pPr>
            <a:lvl3pPr marL="1371600" indent="-4572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3pPr>
            <a:lvl4pPr marL="1714500" indent="-34290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rgbClr val="075988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975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151775" y="1223818"/>
            <a:ext cx="4151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nb-NO" sz="6000" b="1" dirty="0">
                <a:solidFill>
                  <a:srgbClr val="075988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生辰快樂</a:t>
            </a:r>
            <a:endParaRPr lang="nb-NO" sz="6000" b="1" dirty="0">
              <a:solidFill>
                <a:srgbClr val="075988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429327" y="3068320"/>
            <a:ext cx="3129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ndara" panose="020E0502030303020204" pitchFamily="34" charset="0"/>
              </a:rPr>
              <a:t>Gratulerer med dagen</a:t>
            </a:r>
          </a:p>
        </p:txBody>
      </p:sp>
    </p:spTree>
    <p:extLst>
      <p:ext uri="{BB962C8B-B14F-4D97-AF65-F5344CB8AC3E}">
        <p14:creationId xmlns:p14="http://schemas.microsoft.com/office/powerpoint/2010/main" val="4291435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 spc="300"/>
            </a:lvl1pPr>
            <a:lvl2pPr>
              <a:lnSpc>
                <a:spcPct val="150000"/>
              </a:lnSpc>
              <a:defRPr spc="300"/>
            </a:lvl2pPr>
            <a:lvl3pPr>
              <a:lnSpc>
                <a:spcPct val="150000"/>
              </a:lnSpc>
              <a:defRPr spc="300"/>
            </a:lvl3pPr>
            <a:lvl4pPr>
              <a:lnSpc>
                <a:spcPct val="150000"/>
              </a:lnSpc>
              <a:defRPr spc="300"/>
            </a:lvl4pPr>
            <a:lvl5pPr>
              <a:lnSpc>
                <a:spcPct val="150000"/>
              </a:lnSpc>
              <a:defRPr spc="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987D-C1A8-4AD0-9129-F7D775095B2E}" type="datetime1">
              <a:rPr lang="nb-NO" smtClean="0"/>
              <a:t>30.05.2021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32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alphaModFix amt="49000"/>
            <a:lum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33B56-97B4-4512-B224-631D5EC0E661}" type="datetime1">
              <a:rPr lang="nb-NO" smtClean="0"/>
              <a:t>30.05.2021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nb-NO" dirty="0"/>
              <a:t>北歐華人基督教會 奧斯陸堂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2BB4-A5D6-4016-9345-AFD37331366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5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2" r:id="rId3"/>
    <p:sldLayoutId id="2147483677" r:id="rId4"/>
    <p:sldLayoutId id="2147483673" r:id="rId5"/>
    <p:sldLayoutId id="2147483679" r:id="rId6"/>
    <p:sldLayoutId id="2147483675" r:id="rId7"/>
    <p:sldLayoutId id="2147483674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78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84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40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6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 spc="3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/>
              <a:t>北歐華人基督教會 奧斯陸堂 </a:t>
            </a:r>
            <a:endParaRPr lang="nb-NO"/>
          </a:p>
        </p:txBody>
      </p:sp>
      <p:sp>
        <p:nvSpPr>
          <p:cNvPr id="3" name="TextBox 2"/>
          <p:cNvSpPr txBox="1"/>
          <p:nvPr/>
        </p:nvSpPr>
        <p:spPr>
          <a:xfrm>
            <a:off x="4216554" y="913526"/>
            <a:ext cx="3758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TW" altLang="nb-NO" sz="6000" b="1" dirty="0">
                <a:solidFill>
                  <a:srgbClr val="075988"/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代 禱</a:t>
            </a:r>
            <a:endParaRPr lang="en-US" altLang="zh-TW" sz="6000" b="1" dirty="0">
              <a:solidFill>
                <a:srgbClr val="075988"/>
              </a:solidFill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 algn="ctr">
              <a:lnSpc>
                <a:spcPct val="80000"/>
              </a:lnSpc>
            </a:pPr>
            <a:r>
              <a:rPr lang="en-US" altLang="zh-TW" sz="4000" b="1" dirty="0">
                <a:solidFill>
                  <a:srgbClr val="075988"/>
                </a:solidFill>
                <a:latin typeface="Times New Roman" panose="02020603050405020304" pitchFamily="18" charset="0"/>
                <a:ea typeface="標楷體" pitchFamily="65" charset="-128"/>
                <a:cs typeface="Times New Roman" panose="02020603050405020304" pitchFamily="18" charset="0"/>
              </a:rPr>
              <a:t>Intercessions</a:t>
            </a:r>
            <a:endParaRPr lang="zh-TW" altLang="nb-NO" sz="4000" b="1" dirty="0">
              <a:solidFill>
                <a:srgbClr val="075988"/>
              </a:solidFill>
              <a:latin typeface="Times New Roman" panose="02020603050405020304" pitchFamily="18" charset="0"/>
              <a:ea typeface="標楷體" pitchFamily="65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879" y="2661097"/>
            <a:ext cx="5806239" cy="3271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378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22A80-7936-224B-8836-7031B18DC5A8}"/>
              </a:ext>
            </a:extLst>
          </p:cNvPr>
          <p:cNvSpPr txBox="1"/>
          <p:nvPr/>
        </p:nvSpPr>
        <p:spPr>
          <a:xfrm>
            <a:off x="3962400" y="601359"/>
            <a:ext cx="8229600" cy="4719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400" b="1" u="sng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Alive</a:t>
            </a:r>
            <a:r>
              <a:rPr lang="zh-TW" altLang="en-US" sz="4400" b="1" u="sng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下一代英文夏令營*</a:t>
            </a:r>
            <a:endParaRPr lang="en-US" altLang="zh-TW" sz="4400" b="1" u="sng" dirty="0">
              <a:solidFill>
                <a:schemeClr val="accent1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NO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時間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：</a:t>
            </a:r>
            <a:r>
              <a:rPr lang="en-US" altLang="zh-TW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7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月</a:t>
            </a:r>
            <a:r>
              <a:rPr lang="en-US" altLang="zh-TW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29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日 </a:t>
            </a:r>
            <a:r>
              <a:rPr lang="en-US" altLang="zh-TW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–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TW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8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月</a:t>
            </a:r>
            <a:r>
              <a:rPr lang="en-US" altLang="zh-TW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1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日</a:t>
            </a:r>
            <a:endParaRPr lang="en-US" altLang="zh-TW" sz="4000" b="1">
              <a:solidFill>
                <a:schemeClr val="accent1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NO" sz="4000" b="1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營會場地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：</a:t>
            </a:r>
            <a:r>
              <a:rPr lang="en-US" altLang="zh-TW" sz="4000" b="1" dirty="0" err="1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Hedmarktoppen</a:t>
            </a:r>
            <a:r>
              <a:rPr lang="en-US" altLang="zh-TW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, </a:t>
            </a:r>
            <a:r>
              <a:rPr lang="en-US" altLang="zh-TW" sz="4000" b="1" dirty="0" err="1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Hamar</a:t>
            </a:r>
            <a:endParaRPr lang="en-US" altLang="zh-TW" sz="4000" b="1" dirty="0">
              <a:solidFill>
                <a:schemeClr val="accent1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營會費用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：</a:t>
            </a:r>
            <a:r>
              <a:rPr lang="en-US" altLang="zh-TW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1200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TW" sz="4000" b="1" dirty="0" err="1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kr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每人</a:t>
            </a:r>
            <a:endParaRPr lang="en-US" altLang="zh-TW" sz="4000" b="1" dirty="0">
              <a:solidFill>
                <a:schemeClr val="accent1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報名聯繫人：</a:t>
            </a:r>
            <a:r>
              <a:rPr lang="en-US" altLang="zh-TW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Ivy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傳道，</a:t>
            </a:r>
            <a:r>
              <a:rPr lang="en-US" altLang="zh-TW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Enoch</a:t>
            </a:r>
            <a:r>
              <a:rPr lang="zh-TW" altLang="en-US" sz="40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傳道</a:t>
            </a:r>
            <a:endParaRPr lang="en-NO" sz="4000" b="1" dirty="0">
              <a:solidFill>
                <a:schemeClr val="accent1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4E33E-F3BD-AF49-8175-AC298A94CAA3}"/>
              </a:ext>
            </a:extLst>
          </p:cNvPr>
          <p:cNvSpPr txBox="1"/>
          <p:nvPr/>
        </p:nvSpPr>
        <p:spPr>
          <a:xfrm>
            <a:off x="8701088" y="5887309"/>
            <a:ext cx="313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/>
              <a:t>*Subject to Covid-19 regulation</a:t>
            </a:r>
          </a:p>
        </p:txBody>
      </p:sp>
    </p:spTree>
    <p:extLst>
      <p:ext uri="{BB962C8B-B14F-4D97-AF65-F5344CB8AC3E}">
        <p14:creationId xmlns:p14="http://schemas.microsoft.com/office/powerpoint/2010/main" val="164821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22A80-7936-224B-8836-7031B18DC5A8}"/>
              </a:ext>
            </a:extLst>
          </p:cNvPr>
          <p:cNvSpPr txBox="1"/>
          <p:nvPr/>
        </p:nvSpPr>
        <p:spPr>
          <a:xfrm>
            <a:off x="4279900" y="1330021"/>
            <a:ext cx="7912100" cy="304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u="sng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北歐</a:t>
            </a:r>
            <a:r>
              <a:rPr lang="en-US" altLang="zh-TW" sz="4400" b="1" u="sng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2021</a:t>
            </a:r>
            <a:r>
              <a:rPr lang="zh-TW" altLang="en-US" sz="4400" b="1" u="sng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年聯合線上夏令會</a:t>
            </a:r>
            <a:endParaRPr lang="en-US" altLang="zh-TW" sz="4400" b="1" u="sng" dirty="0">
              <a:solidFill>
                <a:schemeClr val="accent1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NO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時間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：</a:t>
            </a:r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7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月</a:t>
            </a:r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14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–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 </a:t>
            </a:r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18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（第</a:t>
            </a:r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28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周）</a:t>
            </a:r>
            <a:endParaRPr lang="en-NO" sz="4400" b="1" dirty="0">
              <a:solidFill>
                <a:schemeClr val="accent1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NO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請大家預留時間參加</a:t>
            </a:r>
            <a:r>
              <a:rPr lang="zh-TW" altLang="en-US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。</a:t>
            </a:r>
            <a:endParaRPr lang="en-NO" sz="4400" b="1" dirty="0">
              <a:solidFill>
                <a:schemeClr val="accent1">
                  <a:lumMod val="50000"/>
                </a:schemeClr>
              </a:solidFill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5513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ADA281C-F796-2A43-BBF6-A0E924DC1A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7685" y="1756755"/>
            <a:ext cx="8664315" cy="47442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ja-JP" altLang="en-US" b="1">
                <a:latin typeface="Kaiti SC Black" panose="02010600040101010101" pitchFamily="2" charset="-122"/>
                <a:ea typeface="Kaiti SC Black" panose="02010600040101010101" pitchFamily="2" charset="-122"/>
              </a:rPr>
              <a:t>週一晚</a:t>
            </a:r>
            <a:r>
              <a:rPr lang="en-US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17:30</a:t>
            </a: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，神學課程小組；</a:t>
            </a:r>
            <a:endParaRPr lang="en-US" altLang="zh-TW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週二晚</a:t>
            </a:r>
            <a:r>
              <a:rPr lang="en-US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19:00</a:t>
            </a: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，</a:t>
            </a:r>
            <a:r>
              <a:rPr lang="en-US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Alive</a:t>
            </a: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查經班；</a:t>
            </a:r>
            <a:endParaRPr lang="en-US" altLang="ja-JP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ja-JP" altLang="en-US" b="1">
                <a:latin typeface="Kaiti SC Black" panose="02010600040101010101" pitchFamily="2" charset="-122"/>
                <a:ea typeface="Kaiti SC Black" panose="02010600040101010101" pitchFamily="2" charset="-122"/>
              </a:rPr>
              <a:t>週三</a:t>
            </a:r>
            <a:r>
              <a:rPr lang="en-US" altLang="ja-JP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17:30-18:30</a:t>
            </a: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，</a:t>
            </a:r>
            <a:r>
              <a:rPr lang="ja-JP" altLang="en-US" b="1">
                <a:latin typeface="Kaiti SC Black" panose="02010600040101010101" pitchFamily="2" charset="-122"/>
                <a:ea typeface="Kaiti SC Black" panose="02010600040101010101" pitchFamily="2" charset="-122"/>
              </a:rPr>
              <a:t>長者查經班</a:t>
            </a: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；</a:t>
            </a:r>
            <a:endParaRPr lang="en-US" altLang="zh-TW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ja-JP" altLang="en-US" b="1">
                <a:latin typeface="Kaiti SC Black" panose="02010600040101010101" pitchFamily="2" charset="-122"/>
                <a:ea typeface="Kaiti SC Black" panose="02010600040101010101" pitchFamily="2" charset="-122"/>
              </a:rPr>
              <a:t>週四</a:t>
            </a: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 </a:t>
            </a:r>
            <a:r>
              <a:rPr lang="en-US" altLang="zh-TW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17:30-19:00</a:t>
            </a: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，教會禱告會；</a:t>
            </a:r>
            <a:endParaRPr lang="en-US" altLang="zh-TW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TW" altLang="en-US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（請將禱告事項交海雲姊妹收集）</a:t>
            </a:r>
            <a:endParaRPr lang="en-US" altLang="zh-TW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C22A80-7936-224B-8836-7031B18DC5A8}"/>
              </a:ext>
            </a:extLst>
          </p:cNvPr>
          <p:cNvSpPr txBox="1"/>
          <p:nvPr/>
        </p:nvSpPr>
        <p:spPr>
          <a:xfrm>
            <a:off x="4257208" y="568866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4400" b="1" dirty="0">
                <a:solidFill>
                  <a:schemeClr val="accent1">
                    <a:lumMod val="50000"/>
                  </a:schemeClr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每週教會各小組固定活動</a:t>
            </a:r>
          </a:p>
        </p:txBody>
      </p:sp>
    </p:spTree>
    <p:extLst>
      <p:ext uri="{BB962C8B-B14F-4D97-AF65-F5344CB8AC3E}">
        <p14:creationId xmlns:p14="http://schemas.microsoft.com/office/powerpoint/2010/main" val="2256821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9760ED7-CBC2-9947-8D36-335958E884A1}"/>
              </a:ext>
            </a:extLst>
          </p:cNvPr>
          <p:cNvSpPr txBox="1">
            <a:spLocks noGrp="1"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anchor="ctr"/>
          <a:lstStyle>
            <a:lvl1pPr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algn="l" eaLnBrk="0" hangingPunct="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nb-NO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Arial" panose="020B0604020202020204" pitchFamily="34" charset="0"/>
                <a:sym typeface="Arial" panose="020B0604020202020204" pitchFamily="34" charset="0"/>
              </a:rPr>
              <a:t>北歐華人基督教會 奧斯陸堂 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06D294-0340-EE48-8576-2E5E9B66C8C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20406" y="1127278"/>
            <a:ext cx="7265987" cy="5229071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主席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：陳麗芳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翻譯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：陳麗芬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講員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：萧紫丽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翻譯：唐宛男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Zoom PPT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制作：吳爽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Zoom PPT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播放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吳爽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Zoom 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技術支持</a:t>
            </a:r>
            <a:r>
              <a:rPr lang="en-GB" altLang="zh-TW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 </a:t>
            </a:r>
            <a:r>
              <a:rPr lang="zh-CN" altLang="en-NO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魏娜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4C93F6-95F7-0346-97A7-5713596E93A4}"/>
              </a:ext>
            </a:extLst>
          </p:cNvPr>
          <p:cNvSpPr/>
          <p:nvPr/>
        </p:nvSpPr>
        <p:spPr>
          <a:xfrm>
            <a:off x="4361600" y="276617"/>
            <a:ext cx="4817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accent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下週網上崇拜事奉同工</a:t>
            </a:r>
            <a:endParaRPr lang="en-NO" sz="3600" b="1" dirty="0">
              <a:solidFill>
                <a:schemeClr val="accent1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2637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1539" y="24714"/>
            <a:ext cx="7546109" cy="1325563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下週照常進行網上崇拜</a:t>
            </a:r>
            <a:endParaRPr lang="nb-NO" sz="54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402767" y="1184223"/>
            <a:ext cx="9001268" cy="52812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下週聖餐主日崇拜，</a:t>
            </a:r>
            <a:r>
              <a:rPr lang="zh-TW" altLang="nb-NO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使用同一鏈接或</a:t>
            </a:r>
            <a:r>
              <a:rPr lang="nb-NO" altLang="zh-TW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Meeting ID</a:t>
            </a:r>
            <a:r>
              <a:rPr lang="zh-TW" altLang="nb-NO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號碼</a:t>
            </a:r>
            <a:r>
              <a:rPr lang="nb-NO" altLang="zh-TW" sz="3800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  <a:sym typeface="+mn-ea"/>
              </a:rPr>
              <a:t>: 471 598 303</a:t>
            </a:r>
            <a:r>
              <a:rPr lang="zh-TW" altLang="nb-NO" sz="3800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  <a:sym typeface="+mn-ea"/>
              </a:rPr>
              <a:t>。</a:t>
            </a:r>
            <a:endParaRPr lang="en-US" altLang="zh-TW" sz="3800" b="1" dirty="0">
              <a:solidFill>
                <a:srgbClr val="C00000"/>
              </a:solidFill>
              <a:latin typeface="Kaiti SC Black" panose="02010600040101010101" pitchFamily="2" charset="-122"/>
              <a:ea typeface="Kaiti SC Black" panose="02010600040101010101" pitchFamily="2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3800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请提前预备好圣餐饼和杯预备崇拜</a:t>
            </a:r>
            <a:r>
              <a:rPr lang="zh-TW" altLang="en-US" sz="3800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。</a:t>
            </a:r>
            <a:endParaRPr lang="zh-TW" altLang="nb-NO" sz="3800" b="1" dirty="0">
              <a:solidFill>
                <a:schemeClr val="accent1">
                  <a:lumMod val="50000"/>
                </a:schemeClr>
              </a:solidFill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TW" altLang="nb-NO" sz="3800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禮拜天</a:t>
            </a:r>
            <a:r>
              <a:rPr lang="nb-NO" altLang="zh-TW" sz="3800" b="1" dirty="0">
                <a:solidFill>
                  <a:srgbClr val="C00000"/>
                </a:solidFill>
                <a:latin typeface="Kaiti SC Black" panose="02010600040101010101" pitchFamily="2" charset="-122"/>
                <a:ea typeface="Kaiti SC Black" panose="02010600040101010101" pitchFamily="2" charset="-122"/>
              </a:rPr>
              <a:t>10:30</a:t>
            </a:r>
            <a:r>
              <a:rPr lang="zh-TW" altLang="nb-NO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开始登錄，</a:t>
            </a:r>
            <a:r>
              <a:rPr lang="nb-NO" altLang="zh-TW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11:00</a:t>
            </a:r>
            <a:r>
              <a:rPr lang="zh-TW" altLang="nb-NO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开始崇拜。</a:t>
            </a:r>
            <a:r>
              <a:rPr lang="zh-TW" altLang="en-US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請</a:t>
            </a:r>
            <a:r>
              <a:rPr lang="zh-CN" altLang="en-US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提前</a:t>
            </a:r>
            <a:r>
              <a:rPr lang="zh-TW" altLang="nb-NO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登入，預備心靈，安靜等候敬拜神。</a:t>
            </a:r>
          </a:p>
          <a:p>
            <a:pPr>
              <a:lnSpc>
                <a:spcPct val="100000"/>
              </a:lnSpc>
            </a:pPr>
            <a:r>
              <a:rPr lang="zh-TW" altLang="nb-NO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技術问题，请打</a:t>
            </a:r>
            <a:r>
              <a:rPr lang="nb-NO" altLang="zh-TW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96041858</a:t>
            </a:r>
            <a:r>
              <a:rPr lang="zh-TW" altLang="nb-NO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或</a:t>
            </a:r>
            <a:r>
              <a:rPr lang="nb-NO" altLang="zh-TW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94052960</a:t>
            </a:r>
            <a:r>
              <a:rPr lang="zh-TW" altLang="nb-NO" sz="38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咨询。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C9F3753-C69C-BB40-A86B-D7AACEB1FEEE}"/>
              </a:ext>
            </a:extLst>
          </p:cNvPr>
          <p:cNvSpPr txBox="1">
            <a:spLocks/>
          </p:cNvSpPr>
          <p:nvPr/>
        </p:nvSpPr>
        <p:spPr>
          <a:xfrm>
            <a:off x="446808" y="6282891"/>
            <a:ext cx="3315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nb-NO">
                <a:solidFill>
                  <a:srgbClr val="075988"/>
                </a:solidFill>
              </a:rPr>
              <a:t>北歐華人基督教會 奧斯陸堂 </a:t>
            </a:r>
            <a:endParaRPr lang="zh-TW" altLang="nb-NO" dirty="0">
              <a:solidFill>
                <a:srgbClr val="0759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4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34928" y="1503358"/>
            <a:ext cx="7546109" cy="472207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為神話語的供應</a:t>
            </a:r>
            <a:endParaRPr lang="en-GB" altLang="zh-CN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為神的醫治看顧</a:t>
            </a:r>
            <a:r>
              <a:rPr lang="zh-CN" altLang="nb-NO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nb-NO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God’s</a:t>
            </a:r>
            <a:r>
              <a:rPr lang="nb-NO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healing and </a:t>
            </a:r>
            <a:r>
              <a:rPr lang="nb-NO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r>
              <a:rPr lang="nb-NO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nb-NO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nb-NO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nb-NO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God’s</a:t>
            </a:r>
            <a:r>
              <a:rPr lang="nb-NO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nb-NO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given </a:t>
            </a:r>
            <a:r>
              <a:rPr lang="nb-NO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nb-NO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4928" y="171497"/>
            <a:ext cx="7546109" cy="1084694"/>
          </a:xfrm>
        </p:spPr>
        <p:txBody>
          <a:bodyPr>
            <a:normAutofit/>
          </a:bodyPr>
          <a:lstStyle/>
          <a:p>
            <a:r>
              <a:rPr lang="zh-CN" altLang="nb-NO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感恩 </a:t>
            </a:r>
            <a:r>
              <a:rPr lang="nb-NO" sz="4400" dirty="0" err="1">
                <a:latin typeface="Times New Roman" panose="02020603050405020304" pitchFamily="18" charset="0"/>
                <a:ea typeface="Kaiti SC Black" panose="02010600040101010101" pitchFamily="2" charset="-122"/>
                <a:cs typeface="Times New Roman" panose="02020603050405020304" pitchFamily="18" charset="0"/>
              </a:rPr>
              <a:t>Thanksgiving</a:t>
            </a:r>
            <a:endParaRPr lang="nb-NO" sz="4400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44008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17005" y="1273984"/>
            <a:ext cx="5164091" cy="1084694"/>
          </a:xfrm>
        </p:spPr>
        <p:txBody>
          <a:bodyPr>
            <a:normAutofit fontScale="90000"/>
          </a:bodyPr>
          <a:lstStyle/>
          <a:p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為萬民代求 </a:t>
            </a:r>
            <a:br>
              <a:rPr lang="en-US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</a:br>
            <a:r>
              <a:rPr lang="en-GB" altLang="zh-CN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all people</a:t>
            </a:r>
            <a:endParaRPr lang="nb-NO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3576154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84687" y="2471738"/>
            <a:ext cx="7345531" cy="40270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為新設立的教會建堂小組及教會未來場地禱告</a:t>
            </a:r>
            <a:r>
              <a:rPr lang="zh-TW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。</a:t>
            </a:r>
            <a:endParaRPr lang="en-US" altLang="zh-CN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為教會身体软弱的长者，弟兄，姐妹，及家人祷告。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CN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zh-CN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8628" y="359214"/>
            <a:ext cx="5960963" cy="1084694"/>
          </a:xfrm>
        </p:spPr>
        <p:txBody>
          <a:bodyPr>
            <a:normAutofit fontScale="90000"/>
          </a:bodyPr>
          <a:lstStyle/>
          <a:p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為神的家代求 </a:t>
            </a:r>
            <a:br>
              <a:rPr lang="en-US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</a:br>
            <a:r>
              <a:rPr lang="en-GB" altLang="zh-CN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God's family</a:t>
            </a:r>
            <a:endParaRPr lang="nb-NO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152616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42404" y="2372726"/>
            <a:ext cx="7345531" cy="402691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</a:t>
            </a:r>
            <a:r>
              <a:rPr lang="en-US" altLang="zh-CN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Alive</a:t>
            </a:r>
            <a:r>
              <a:rPr lang="zh-CN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下一代事工夏令營的籌備禱告</a:t>
            </a:r>
            <a:r>
              <a:rPr lang="zh-TW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。</a:t>
            </a:r>
            <a:endParaRPr lang="en-US" altLang="zh-CN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</a:t>
            </a:r>
            <a:r>
              <a:rPr lang="en-US" altLang="zh-TW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7</a:t>
            </a:r>
            <a:r>
              <a:rPr lang="zh-TW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月北歐華人教會線上夏令會禱告。</a:t>
            </a:r>
            <a:endParaRPr lang="zh-CN" altLang="en-US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CN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zh-CN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8628" y="359214"/>
            <a:ext cx="5960963" cy="1084694"/>
          </a:xfrm>
        </p:spPr>
        <p:txBody>
          <a:bodyPr>
            <a:normAutofit fontScale="90000"/>
          </a:bodyPr>
          <a:lstStyle/>
          <a:p>
            <a:r>
              <a:rPr lang="zh-CN" altLang="en-US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為神的家代求 </a:t>
            </a:r>
            <a:br>
              <a:rPr lang="en-US" altLang="zh-CN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</a:br>
            <a:r>
              <a:rPr lang="en-GB" altLang="zh-CN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God's family</a:t>
            </a:r>
            <a:endParaRPr lang="nb-NO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408092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C36778-C6FB-47AA-A9D3-3FE70053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nb-NO"/>
              <a:t>北歐華人基督教會 奧斯陸堂 </a:t>
            </a:r>
            <a:endParaRPr lang="zh-TW" alt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D9189-2C5C-49DF-B34D-CBE3276D4C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52472" y="1462088"/>
            <a:ext cx="8134526" cy="4230688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為您心中的需要和負擔禱告。</a:t>
            </a:r>
            <a:endParaRPr lang="en-US" altLang="zh-CN" sz="4400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r>
              <a:rPr lang="en-GB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 for the needs and burdens in your heart.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5CB8EE-1681-4E77-8251-41A84599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642" y="136525"/>
            <a:ext cx="4990926" cy="1325563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大家同心禱告</a:t>
            </a:r>
            <a:endParaRPr lang="en-GB" sz="48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087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76833" y="-215166"/>
            <a:ext cx="8315167" cy="5611660"/>
          </a:xfrm>
        </p:spPr>
        <p:txBody>
          <a:bodyPr>
            <a:normAutofit/>
          </a:bodyPr>
          <a:lstStyle/>
          <a:p>
            <a:r>
              <a:rPr lang="ja-JP" altLang="en-US" sz="5400">
                <a:latin typeface="Kaiti SC Black" panose="02010600040101010101" pitchFamily="2" charset="-122"/>
                <a:ea typeface="Kaiti SC Black" panose="02010600040101010101" pitchFamily="2" charset="-122"/>
              </a:rPr>
              <a:t>為神的供應和主日奉獻</a:t>
            </a:r>
            <a:br>
              <a:rPr lang="en-US" altLang="ja-JP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</a:br>
            <a:br>
              <a:rPr lang="en-US" altLang="ja-JP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</a:br>
            <a:r>
              <a:rPr lang="en-US" altLang="ja-JP" sz="54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Pray for the daily needs of families and of the church.</a:t>
            </a:r>
            <a:endParaRPr lang="nb-NO" dirty="0">
              <a:latin typeface="Times New Roman" panose="02020603050405020304" pitchFamily="18" charset="0"/>
              <a:ea typeface="Kaiti SC Black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433E637-910A-C245-8123-6F79B253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91803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286" y="1499430"/>
            <a:ext cx="6534990" cy="1676255"/>
          </a:xfrm>
        </p:spPr>
        <p:txBody>
          <a:bodyPr>
            <a:normAutofit/>
          </a:bodyPr>
          <a:lstStyle/>
          <a:p>
            <a:r>
              <a:rPr lang="zh-TW" altLang="nb-NO" b="1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歡迎及家事分享</a:t>
            </a:r>
            <a:endParaRPr lang="nb-NO" b="1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9255" y="3326861"/>
            <a:ext cx="4985050" cy="16260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b-N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</a:t>
            </a:r>
            <a:r>
              <a:rPr lang="nb-N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3853" y="6266796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305886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76832" y="844819"/>
            <a:ext cx="8100170" cy="547140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TW" altLang="en-US" sz="52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歡迎新老朋友和弟兄姊妹們參加線上崇拜</a:t>
            </a:r>
            <a:endParaRPr lang="en-US" altLang="zh-TW" sz="5200" dirty="0">
              <a:latin typeface="Kaiti SC Black" panose="02010600040101010101" pitchFamily="2" charset="-122"/>
              <a:ea typeface="Kaiti SC Black" panose="0201060004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nb-NO" sz="4300" dirty="0">
                <a:latin typeface="Kaiti SC Black" panose="02010600040101010101" pitchFamily="2" charset="-122"/>
                <a:ea typeface="Kaiti SC Black" panose="02010600040101010101" pitchFamily="2" charset="-122"/>
              </a:rPr>
              <a:t>Welcome new and old friends and brothers and sisters to participate in online worship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4DD891F-C5A9-224D-9565-2B52AC50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977" y="6316223"/>
            <a:ext cx="3315855" cy="365125"/>
          </a:xfrm>
        </p:spPr>
        <p:txBody>
          <a:bodyPr/>
          <a:lstStyle/>
          <a:p>
            <a:r>
              <a:rPr lang="zh-TW" altLang="nb-NO" b="0" spc="0" dirty="0">
                <a:ln>
                  <a:noFill/>
                </a:ln>
                <a:solidFill>
                  <a:srgbClr val="075988"/>
                </a:solidFill>
                <a:effectLst/>
              </a:rPr>
              <a:t>北歐華人基督教會 奧斯陸堂 </a:t>
            </a:r>
          </a:p>
        </p:txBody>
      </p:sp>
    </p:spTree>
    <p:extLst>
      <p:ext uri="{BB962C8B-B14F-4D97-AF65-F5344CB8AC3E}">
        <p14:creationId xmlns:p14="http://schemas.microsoft.com/office/powerpoint/2010/main" val="146204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cc Oslo PPT Template 2020" id="{0E0BB129-2361-46D1-9E5F-927E8D9E9353}" vid="{4C911098-E309-416F-BBDB-7F684B9CDD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Nccc Oslo PPT Template 2020 (update)</Template>
  <TotalTime>3659</TotalTime>
  <Words>567</Words>
  <Application>Microsoft Office PowerPoint</Application>
  <PresentationFormat>宽屏</PresentationFormat>
  <Paragraphs>63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KaiTi</vt:lpstr>
      <vt:lpstr>Kaiti SC</vt:lpstr>
      <vt:lpstr>Kaiti SC Black</vt:lpstr>
      <vt:lpstr>Kaiti SC Black</vt:lpstr>
      <vt:lpstr>楷体</vt:lpstr>
      <vt:lpstr>Microsoft YaHei</vt:lpstr>
      <vt:lpstr>Arial</vt:lpstr>
      <vt:lpstr>Arial Narrow</vt:lpstr>
      <vt:lpstr>Calibri</vt:lpstr>
      <vt:lpstr>Candara</vt:lpstr>
      <vt:lpstr>Times New Roman</vt:lpstr>
      <vt:lpstr>Wingdings</vt:lpstr>
      <vt:lpstr>Office Theme</vt:lpstr>
      <vt:lpstr>PowerPoint 演示文稿</vt:lpstr>
      <vt:lpstr>感恩 Thanksgiving</vt:lpstr>
      <vt:lpstr>為萬民代求  Pray for all people</vt:lpstr>
      <vt:lpstr>為神的家代求  Pray for God's family</vt:lpstr>
      <vt:lpstr>為神的家代求  Pray for God's family</vt:lpstr>
      <vt:lpstr>大家同心禱告</vt:lpstr>
      <vt:lpstr>為神的供應和主日奉獻  Pray for the daily needs of families and of the church.</vt:lpstr>
      <vt:lpstr>歡迎及家事分享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下週照常進行網上崇拜</vt:lpstr>
    </vt:vector>
  </TitlesOfParts>
  <Company>SopraSteria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 日 崇 拜  Gudstjeneste</dc:title>
  <dc:creator>WU Dan</dc:creator>
  <cp:lastModifiedBy>Administrator</cp:lastModifiedBy>
  <cp:revision>414</cp:revision>
  <dcterms:created xsi:type="dcterms:W3CDTF">2020-05-01T09:16:09Z</dcterms:created>
  <dcterms:modified xsi:type="dcterms:W3CDTF">2021-05-30T20:34:39Z</dcterms:modified>
</cp:coreProperties>
</file>