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95" r:id="rId1"/>
    <p:sldMasterId id="2147483718" r:id="rId2"/>
  </p:sldMasterIdLst>
  <p:notesMasterIdLst>
    <p:notesMasterId r:id="rId18"/>
  </p:notesMasterIdLst>
  <p:handoutMasterIdLst>
    <p:handoutMasterId r:id="rId19"/>
  </p:handoutMasterIdLst>
  <p:sldIdLst>
    <p:sldId id="2405" r:id="rId3"/>
    <p:sldId id="323" r:id="rId4"/>
    <p:sldId id="401" r:id="rId5"/>
    <p:sldId id="2528" r:id="rId6"/>
    <p:sldId id="2676" r:id="rId7"/>
    <p:sldId id="2663" r:id="rId8"/>
    <p:sldId id="328" r:id="rId9"/>
    <p:sldId id="278" r:id="rId10"/>
    <p:sldId id="329" r:id="rId11"/>
    <p:sldId id="2591" r:id="rId12"/>
    <p:sldId id="2677" r:id="rId13"/>
    <p:sldId id="334" r:id="rId14"/>
    <p:sldId id="2681" r:id="rId15"/>
    <p:sldId id="2679" r:id="rId16"/>
    <p:sldId id="2682" r:id="rId17"/>
  </p:sldIdLst>
  <p:sldSz cx="12192000" cy="6858000"/>
  <p:notesSz cx="6858000" cy="9144000"/>
  <p:defaultTextStyle>
    <a:defPPr>
      <a:defRPr lang="en-NO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4F2"/>
    <a:srgbClr val="0A8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3" autoAdjust="0"/>
    <p:restoredTop sz="94659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Header Placeholder 1">
            <a:extLst>
              <a:ext uri="{FF2B5EF4-FFF2-40B4-BE49-F238E27FC236}">
                <a16:creationId xmlns:a16="http://schemas.microsoft.com/office/drawing/2014/main" id="{2CBE8FCA-0D05-1543-822E-D24496FEF4D7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altLang="en-NO"/>
          </a:p>
        </p:txBody>
      </p:sp>
      <p:sp>
        <p:nvSpPr>
          <p:cNvPr id="204803" name="Date Placeholder 2">
            <a:extLst>
              <a:ext uri="{FF2B5EF4-FFF2-40B4-BE49-F238E27FC236}">
                <a16:creationId xmlns:a16="http://schemas.microsoft.com/office/drawing/2014/main" id="{D243A55D-E7FC-B049-B897-46B7A488BA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fld id="{64A41EB2-EF9E-484F-BB9D-0DF94BC4865C}" type="datetimeFigureOut">
              <a:rPr lang="nb-NO" altLang="en-NO"/>
              <a:pPr/>
              <a:t>02.05.2021</a:t>
            </a:fld>
            <a:endParaRPr lang="nb-NO" altLang="en-NO"/>
          </a:p>
        </p:txBody>
      </p:sp>
      <p:sp>
        <p:nvSpPr>
          <p:cNvPr id="204804" name="Footer Placeholder 3">
            <a:extLst>
              <a:ext uri="{FF2B5EF4-FFF2-40B4-BE49-F238E27FC236}">
                <a16:creationId xmlns:a16="http://schemas.microsoft.com/office/drawing/2014/main" id="{99502C41-EEE6-1846-AC8B-F0EAF4DA6C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altLang="en-NO"/>
          </a:p>
        </p:txBody>
      </p:sp>
      <p:sp>
        <p:nvSpPr>
          <p:cNvPr id="204805" name="Slide Number Placeholder 4">
            <a:extLst>
              <a:ext uri="{FF2B5EF4-FFF2-40B4-BE49-F238E27FC236}">
                <a16:creationId xmlns:a16="http://schemas.microsoft.com/office/drawing/2014/main" id="{C8AB252F-56AC-3243-A0F6-A1E79BA350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fld id="{A58F783C-6CB9-2A4D-9D67-FB1BCA7F652A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Google Shape;3;n">
            <a:extLst>
              <a:ext uri="{FF2B5EF4-FFF2-40B4-BE49-F238E27FC236}">
                <a16:creationId xmlns:a16="http://schemas.microsoft.com/office/drawing/2014/main" id="{E4114B68-9FAB-DA48-BDE0-71342D5F8B38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55651" name="Google Shape;4;n">
            <a:extLst>
              <a:ext uri="{FF2B5EF4-FFF2-40B4-BE49-F238E27FC236}">
                <a16:creationId xmlns:a16="http://schemas.microsoft.com/office/drawing/2014/main" id="{89FA19E7-6623-294E-AE3B-98328126C6FE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55652" name="Google Shape;5;n">
            <a:extLst>
              <a:ext uri="{FF2B5EF4-FFF2-40B4-BE49-F238E27FC236}">
                <a16:creationId xmlns:a16="http://schemas.microsoft.com/office/drawing/2014/main" id="{7A3BDAB8-6CDE-B143-AEC1-2D2D46849FFF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3" name="Google Shape;6;n">
            <a:extLst>
              <a:ext uri="{FF2B5EF4-FFF2-40B4-BE49-F238E27FC236}">
                <a16:creationId xmlns:a16="http://schemas.microsoft.com/office/drawing/2014/main" id="{340D65FB-FF4B-2548-989D-639A52B5B81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55654" name="Google Shape;7;n">
            <a:extLst>
              <a:ext uri="{FF2B5EF4-FFF2-40B4-BE49-F238E27FC236}">
                <a16:creationId xmlns:a16="http://schemas.microsoft.com/office/drawing/2014/main" id="{99D778E7-5FF7-554D-AE31-0343256BCD76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55655" name="Google Shape;8;n">
            <a:extLst>
              <a:ext uri="{FF2B5EF4-FFF2-40B4-BE49-F238E27FC236}">
                <a16:creationId xmlns:a16="http://schemas.microsoft.com/office/drawing/2014/main" id="{916C5C2D-8BFA-094A-B7C9-5ED0042339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1738FCBA-7C86-EC4C-82FF-F2B329B9340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2;p1">
            <a:extLst>
              <a:ext uri="{FF2B5EF4-FFF2-40B4-BE49-F238E27FC236}">
                <a16:creationId xmlns:a16="http://schemas.microsoft.com/office/drawing/2014/main" id="{E877434A-B7A0-8844-90AB-7D73F2F5126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B0F35D93-EFD7-104B-97C3-47AEFE4F8B5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Google Shape;14;p1">
            <a:extLst>
              <a:ext uri="{FF2B5EF4-FFF2-40B4-BE49-F238E27FC236}">
                <a16:creationId xmlns:a16="http://schemas.microsoft.com/office/drawing/2014/main" id="{BD286DF6-A590-DA41-A270-EA47778A032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AB917-F2F1-8543-B9D8-4A59C97F44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198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代祷内容">
  <p:cSld name="代祷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9;p21">
            <a:extLst>
              <a:ext uri="{FF2B5EF4-FFF2-40B4-BE49-F238E27FC236}">
                <a16:creationId xmlns:a16="http://schemas.microsoft.com/office/drawing/2014/main" id="{D565CBA8-8FED-9A44-A320-11CE61607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1130300"/>
            <a:ext cx="20224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075988"/>
                </a:solidFill>
                <a:latin typeface="Kai" pitchFamily="2" charset="-122"/>
                <a:ea typeface="Kai" pitchFamily="2" charset="-122"/>
                <a:sym typeface="Kai" pitchFamily="2" charset="-122"/>
              </a:rPr>
              <a:t>代禱</a:t>
            </a:r>
            <a:endParaRPr lang="zh-CN" altLang="en-US" sz="6000" dirty="0">
              <a:solidFill>
                <a:srgbClr val="0759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" name="Google Shape;140;p21">
            <a:extLst>
              <a:ext uri="{FF2B5EF4-FFF2-40B4-BE49-F238E27FC236}">
                <a16:creationId xmlns:a16="http://schemas.microsoft.com/office/drawing/2014/main" id="{F973A293-EB12-A840-845E-7E88CC1AE66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175"/>
            <a:ext cx="4876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5265450" y="1449820"/>
            <a:ext cx="6205500" cy="4230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82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75988"/>
              </a:buClr>
              <a:buSzPts val="4000"/>
              <a:buFont typeface="Noto Sans Symbols"/>
              <a:buChar char="❖"/>
              <a:defRPr>
                <a:solidFill>
                  <a:srgbClr val="075988"/>
                </a:solidFill>
              </a:defRPr>
            </a:lvl1pPr>
            <a:lvl2pPr marL="914400" lvl="1" indent="-457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5988"/>
              </a:buClr>
              <a:buSzPts val="3600"/>
              <a:buFont typeface="Noto Sans Symbols"/>
              <a:buChar char="❖"/>
              <a:defRPr>
                <a:solidFill>
                  <a:srgbClr val="075988"/>
                </a:solidFill>
              </a:defRPr>
            </a:lvl2pPr>
            <a:lvl3pPr marL="1371600" lvl="2" indent="-431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5988"/>
              </a:buClr>
              <a:buSzPts val="3200"/>
              <a:buFont typeface="Noto Sans Symbols"/>
              <a:buChar char="❖"/>
              <a:defRPr>
                <a:solidFill>
                  <a:srgbClr val="075988"/>
                </a:solidFill>
              </a:defRPr>
            </a:lvl3pPr>
            <a:lvl4pPr marL="1828800" lvl="3" indent="-381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5988"/>
              </a:buClr>
              <a:buSzPts val="2400"/>
              <a:buFont typeface="Noto Sans Symbols"/>
              <a:buChar char="❖"/>
              <a:defRPr>
                <a:solidFill>
                  <a:srgbClr val="075988"/>
                </a:solidFill>
              </a:defRPr>
            </a:lvl4pPr>
            <a:lvl5pPr marL="2286000" lvl="4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5988"/>
              </a:buClr>
              <a:buSzPts val="1800"/>
              <a:buFont typeface="Noto Sans Symbols"/>
              <a:buChar char="❖"/>
              <a:defRPr>
                <a:solidFill>
                  <a:srgbClr val="075988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165600" y="365125"/>
            <a:ext cx="7546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5988"/>
              </a:buClr>
              <a:buSzPts val="4000"/>
              <a:buFont typeface="Microsoft YaHei"/>
              <a:buNone/>
              <a:defRPr sz="4000" b="1">
                <a:solidFill>
                  <a:srgbClr val="0759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Google Shape;136;p21">
            <a:extLst>
              <a:ext uri="{FF2B5EF4-FFF2-40B4-BE49-F238E27FC236}">
                <a16:creationId xmlns:a16="http://schemas.microsoft.com/office/drawing/2014/main" id="{F2507BD4-E171-F744-B9EB-C9BCE8768392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Google Shape;137;p21">
            <a:extLst>
              <a:ext uri="{FF2B5EF4-FFF2-40B4-BE49-F238E27FC236}">
                <a16:creationId xmlns:a16="http://schemas.microsoft.com/office/drawing/2014/main" id="{7AFCD9C0-83EB-3548-92B4-BE2EFB1D85A0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Google Shape;138;p21">
            <a:extLst>
              <a:ext uri="{FF2B5EF4-FFF2-40B4-BE49-F238E27FC236}">
                <a16:creationId xmlns:a16="http://schemas.microsoft.com/office/drawing/2014/main" id="{92D93A59-9D87-0F46-BDE9-A5DF818858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735576-FA73-4747-A8F9-307A49A47E2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230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奉献">
  <p:cSld name="奉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2">
            <a:extLst>
              <a:ext uri="{FF2B5EF4-FFF2-40B4-BE49-F238E27FC236}">
                <a16:creationId xmlns:a16="http://schemas.microsoft.com/office/drawing/2014/main" id="{E9FE91C1-2477-D14A-8241-27A3FD069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1200150"/>
            <a:ext cx="61150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6000" b="1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奉 獻 </a:t>
            </a:r>
            <a:r>
              <a:rPr lang="zh-CN" altLang="en-US" sz="6000" b="1">
                <a:solidFill>
                  <a:srgbClr val="0759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</a:t>
            </a:r>
            <a:r>
              <a:rPr lang="en-US" altLang="zh-CN" sz="6000" b="1">
                <a:solidFill>
                  <a:srgbClr val="0759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Offerings </a:t>
            </a:r>
          </a:p>
          <a:p>
            <a:pPr eaLnBrk="1" hangingPunct="1"/>
            <a:endParaRPr lang="zh-CN" altLang="en-US" sz="6000">
              <a:solidFill>
                <a:srgbClr val="0759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Google Shape;148;p22">
            <a:extLst>
              <a:ext uri="{FF2B5EF4-FFF2-40B4-BE49-F238E27FC236}">
                <a16:creationId xmlns:a16="http://schemas.microsoft.com/office/drawing/2014/main" id="{9E4CFDFB-487D-7442-83AE-18B8235C8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38" y="2090738"/>
            <a:ext cx="273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000" rIns="45700" bIns="450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3300"/>
                </a:solidFill>
                <a:latin typeface="BiauKai" panose="02010601000101010101" pitchFamily="2" charset="-120"/>
                <a:ea typeface="BiauKai" panose="02010601000101010101" pitchFamily="2" charset="-120"/>
                <a:sym typeface="BiauKai" panose="02010601000101010101" pitchFamily="2" charset="-120"/>
              </a:rPr>
              <a:t>施 比 受 更 為 有 福</a:t>
            </a:r>
            <a:endParaRPr lang="zh-CN" altLang="en-US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Google Shape;149;p22" descr="church operations — First United Methodist Church, Cedar Falls">
            <a:extLst>
              <a:ext uri="{FF2B5EF4-FFF2-40B4-BE49-F238E27FC236}">
                <a16:creationId xmlns:a16="http://schemas.microsoft.com/office/drawing/2014/main" id="{A2DA4078-E12D-324E-B158-F7FB010E3C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812" y="625180"/>
            <a:ext cx="3366900" cy="232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Google Shape;150;p22">
            <a:extLst>
              <a:ext uri="{FF2B5EF4-FFF2-40B4-BE49-F238E27FC236}">
                <a16:creationId xmlns:a16="http://schemas.microsoft.com/office/drawing/2014/main" id="{A940F9AB-F703-3847-814E-D12375AC5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86100"/>
            <a:ext cx="107886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地上所有的，無論是地上的種子是樹上的果子，十分之一是耶和華的，是歸給耶和華為聖的。（利未記</a:t>
            </a:r>
            <a:r>
              <a:rPr lang="en-US" altLang="zh-CN" sz="40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27:30</a:t>
            </a:r>
            <a:r>
              <a:rPr lang="zh-CN" altLang="en-US" sz="40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</a:t>
            </a:r>
          </a:p>
        </p:txBody>
      </p:sp>
      <p:sp>
        <p:nvSpPr>
          <p:cNvPr id="6" name="Google Shape;151;p22">
            <a:extLst>
              <a:ext uri="{FF2B5EF4-FFF2-40B4-BE49-F238E27FC236}">
                <a16:creationId xmlns:a16="http://schemas.microsoft.com/office/drawing/2014/main" id="{10BA5793-DB4E-0B46-9A0B-988AF1D8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5386388"/>
            <a:ext cx="4560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Vipps </a:t>
            </a:r>
            <a:r>
              <a:rPr lang="zh-CN" altLang="en-US" sz="18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號碼：</a:t>
            </a:r>
            <a:r>
              <a:rPr lang="en-US" altLang="zh-CN" sz="18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13030</a:t>
            </a:r>
            <a:endParaRPr lang="en-US" altLang="zh-CN"/>
          </a:p>
          <a:p>
            <a:pPr eaLnBrk="1" hangingPunct="1"/>
            <a:r>
              <a:rPr lang="en-US" altLang="zh-CN" sz="18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NCCC in Oslo </a:t>
            </a:r>
            <a:r>
              <a:rPr lang="zh-CN" altLang="en-US" sz="18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銀行號碼：</a:t>
            </a:r>
            <a:r>
              <a:rPr lang="en-US" altLang="zh-CN" sz="18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3000 18 07923</a:t>
            </a:r>
          </a:p>
        </p:txBody>
      </p:sp>
      <p:sp>
        <p:nvSpPr>
          <p:cNvPr id="7" name="Google Shape;144;p22">
            <a:extLst>
              <a:ext uri="{FF2B5EF4-FFF2-40B4-BE49-F238E27FC236}">
                <a16:creationId xmlns:a16="http://schemas.microsoft.com/office/drawing/2014/main" id="{9B43AE60-05E9-FB4C-B86E-8CBA0C7C8547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Google Shape;145;p22">
            <a:extLst>
              <a:ext uri="{FF2B5EF4-FFF2-40B4-BE49-F238E27FC236}">
                <a16:creationId xmlns:a16="http://schemas.microsoft.com/office/drawing/2014/main" id="{92F636B1-154D-2947-8941-1AC1DE24C1D0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Google Shape;146;p22">
            <a:extLst>
              <a:ext uri="{FF2B5EF4-FFF2-40B4-BE49-F238E27FC236}">
                <a16:creationId xmlns:a16="http://schemas.microsoft.com/office/drawing/2014/main" id="{7FC5250B-4D3B-D046-A035-D8A875B3E5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02A653-2502-7948-8162-A21FE12DD7C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00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/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/>
            </a:lvl2pPr>
            <a:lvl3pPr marL="137160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marL="2286000" lvl="4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/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/>
            </a:lvl2pPr>
            <a:lvl3pPr marL="1371600" lvl="2" indent="-228600" algn="l" rtl="0">
              <a:lnSpc>
                <a:spcPct val="11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marL="2286000" lvl="4" indent="-2286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164;p24">
            <a:extLst>
              <a:ext uri="{FF2B5EF4-FFF2-40B4-BE49-F238E27FC236}">
                <a16:creationId xmlns:a16="http://schemas.microsoft.com/office/drawing/2014/main" id="{5D35B8D5-04D7-8342-AE8E-C7C5FAE4AB22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Google Shape;165;p24">
            <a:extLst>
              <a:ext uri="{FF2B5EF4-FFF2-40B4-BE49-F238E27FC236}">
                <a16:creationId xmlns:a16="http://schemas.microsoft.com/office/drawing/2014/main" id="{B22ACB10-1FBF-C144-B7B8-9BBAEC8DB659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053DEF-F923-7748-8392-3BC3AE98C8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150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lvl="4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172;p25">
            <a:extLst>
              <a:ext uri="{FF2B5EF4-FFF2-40B4-BE49-F238E27FC236}">
                <a16:creationId xmlns:a16="http://schemas.microsoft.com/office/drawing/2014/main" id="{24844BD8-6B1E-444A-9ED1-AF8F453D32CF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Google Shape;173;p25">
            <a:extLst>
              <a:ext uri="{FF2B5EF4-FFF2-40B4-BE49-F238E27FC236}">
                <a16:creationId xmlns:a16="http://schemas.microsoft.com/office/drawing/2014/main" id="{30B143A1-6114-E049-AC99-C1B16753CF4A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C5A754-7DD9-4549-BF94-E82D9604A26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452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p26">
            <a:extLst>
              <a:ext uri="{FF2B5EF4-FFF2-40B4-BE49-F238E27FC236}">
                <a16:creationId xmlns:a16="http://schemas.microsoft.com/office/drawing/2014/main" id="{BC5DE611-8A14-5049-A246-0A0FAC9F087F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Google Shape;176;p26">
            <a:extLst>
              <a:ext uri="{FF2B5EF4-FFF2-40B4-BE49-F238E27FC236}">
                <a16:creationId xmlns:a16="http://schemas.microsoft.com/office/drawing/2014/main" id="{08006442-93E8-3C49-A5FE-24D94B3E16DB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Google Shape;177;p26">
            <a:extLst>
              <a:ext uri="{FF2B5EF4-FFF2-40B4-BE49-F238E27FC236}">
                <a16:creationId xmlns:a16="http://schemas.microsoft.com/office/drawing/2014/main" id="{2B6D5ED2-5DB3-1146-8AA1-595BF6FADA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12170F-EF3C-0E44-B589-2E6F3513B44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115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182;p27">
            <a:extLst>
              <a:ext uri="{FF2B5EF4-FFF2-40B4-BE49-F238E27FC236}">
                <a16:creationId xmlns:a16="http://schemas.microsoft.com/office/drawing/2014/main" id="{9EF99649-1777-7A41-AC8C-9C2CF3FC7A30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Google Shape;183;p27">
            <a:extLst>
              <a:ext uri="{FF2B5EF4-FFF2-40B4-BE49-F238E27FC236}">
                <a16:creationId xmlns:a16="http://schemas.microsoft.com/office/drawing/2014/main" id="{00501599-EE5A-DE47-A6DC-A221F1BF156B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Google Shape;184;p27">
            <a:extLst>
              <a:ext uri="{FF2B5EF4-FFF2-40B4-BE49-F238E27FC236}">
                <a16:creationId xmlns:a16="http://schemas.microsoft.com/office/drawing/2014/main" id="{4B1549AD-513F-EF47-896E-130FB635BD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08EE67-14E5-E645-AD2D-1616076A35F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3546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01;p30">
            <a:extLst>
              <a:ext uri="{FF2B5EF4-FFF2-40B4-BE49-F238E27FC236}">
                <a16:creationId xmlns:a16="http://schemas.microsoft.com/office/drawing/2014/main" id="{D7761A2D-BB9F-2649-B3B6-C3B6BBF81A43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Google Shape;202;p30">
            <a:extLst>
              <a:ext uri="{FF2B5EF4-FFF2-40B4-BE49-F238E27FC236}">
                <a16:creationId xmlns:a16="http://schemas.microsoft.com/office/drawing/2014/main" id="{EF30C36C-8D63-014B-B20E-7F38AEB41D02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Google Shape;203;p30">
            <a:extLst>
              <a:ext uri="{FF2B5EF4-FFF2-40B4-BE49-F238E27FC236}">
                <a16:creationId xmlns:a16="http://schemas.microsoft.com/office/drawing/2014/main" id="{92682056-4A46-5F45-846A-FB496C1500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F09543-AD83-9649-9260-59C2BE609FE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1331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主祷文1">
  <p:cSld name="主祷文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32">
            <a:extLst>
              <a:ext uri="{FF2B5EF4-FFF2-40B4-BE49-F238E27FC236}">
                <a16:creationId xmlns:a16="http://schemas.microsoft.com/office/drawing/2014/main" id="{C913214D-B282-F749-8F6D-D0D48F0A1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501650"/>
            <a:ext cx="9032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主禱文 </a:t>
            </a:r>
            <a:r>
              <a:rPr lang="en-US" altLang="zh-CN" sz="600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The Lord's Prayer</a:t>
            </a:r>
          </a:p>
        </p:txBody>
      </p:sp>
      <p:pic>
        <p:nvPicPr>
          <p:cNvPr id="3" name="Google Shape;216;p32">
            <a:extLst>
              <a:ext uri="{FF2B5EF4-FFF2-40B4-BE49-F238E27FC236}">
                <a16:creationId xmlns:a16="http://schemas.microsoft.com/office/drawing/2014/main" id="{C6AA2FA3-E16C-AE4C-B61C-895A23060B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1244" y="438210"/>
            <a:ext cx="2453481" cy="125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Google Shape;217;p32">
            <a:extLst>
              <a:ext uri="{FF2B5EF4-FFF2-40B4-BE49-F238E27FC236}">
                <a16:creationId xmlns:a16="http://schemas.microsoft.com/office/drawing/2014/main" id="{B6BBB0F2-DBFB-0D4D-9DA5-F0390814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582738"/>
            <a:ext cx="54006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ts val="4000"/>
              <a:buFont typeface="Calibri" panose="020F0502020204030204" pitchFamily="34" charset="0"/>
              <a:buNone/>
            </a:pPr>
            <a:r>
              <a:rPr lang="zh-CN" altLang="en-US" sz="4000" b="1">
                <a:latin typeface="Calibri" panose="020F0502020204030204" pitchFamily="34" charset="0"/>
                <a:sym typeface="Calibri" panose="020F0502020204030204" pitchFamily="34" charset="0"/>
              </a:rPr>
              <a:t>我們在天上的父，願人都尊祢的名為聖，願祢的國降臨，願祢的旨意，行在地上，如同行在天上。</a:t>
            </a:r>
            <a:endParaRPr lang="zh-CN" altLang="en-US"/>
          </a:p>
        </p:txBody>
      </p:sp>
      <p:sp>
        <p:nvSpPr>
          <p:cNvPr id="5" name="Google Shape;218;p32">
            <a:extLst>
              <a:ext uri="{FF2B5EF4-FFF2-40B4-BE49-F238E27FC236}">
                <a16:creationId xmlns:a16="http://schemas.microsoft.com/office/drawing/2014/main" id="{25C3796B-1BC3-3D43-917D-DACE82997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1830388"/>
            <a:ext cx="5081587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3000"/>
              </a:lnSpc>
              <a:buSzPts val="4000"/>
              <a:buFont typeface="Calibri" panose="020F050202020403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  <a:sym typeface="Calibri" panose="020F0502020204030204" pitchFamily="34" charset="0"/>
              </a:rPr>
              <a:t>Our Father in heaven, hallowed be your name, </a:t>
            </a:r>
            <a:endParaRPr lang="en-US" altLang="zh-CN"/>
          </a:p>
          <a:p>
            <a:pPr eaLnBrk="1" hangingPunct="1">
              <a:lnSpc>
                <a:spcPct val="113000"/>
              </a:lnSpc>
              <a:buSzPts val="4000"/>
              <a:buFont typeface="Calibri" panose="020F050202020403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  <a:sym typeface="Calibri" panose="020F0502020204030204" pitchFamily="34" charset="0"/>
              </a:rPr>
              <a:t>your kingdom come, </a:t>
            </a:r>
            <a:endParaRPr lang="en-US" altLang="zh-CN"/>
          </a:p>
          <a:p>
            <a:pPr eaLnBrk="1" hangingPunct="1">
              <a:lnSpc>
                <a:spcPct val="113000"/>
              </a:lnSpc>
              <a:buSzPts val="4000"/>
              <a:buFont typeface="Calibri" panose="020F050202020403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  <a:sym typeface="Calibri" panose="020F0502020204030204" pitchFamily="34" charset="0"/>
              </a:rPr>
              <a:t>your will be done on earth as in heaven.</a:t>
            </a:r>
          </a:p>
        </p:txBody>
      </p:sp>
      <p:sp>
        <p:nvSpPr>
          <p:cNvPr id="6" name="Google Shape;212;p32">
            <a:extLst>
              <a:ext uri="{FF2B5EF4-FFF2-40B4-BE49-F238E27FC236}">
                <a16:creationId xmlns:a16="http://schemas.microsoft.com/office/drawing/2014/main" id="{4FEDB9A6-BEFE-E64B-AEF4-2B8EC6148BC2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Google Shape;213;p32">
            <a:extLst>
              <a:ext uri="{FF2B5EF4-FFF2-40B4-BE49-F238E27FC236}">
                <a16:creationId xmlns:a16="http://schemas.microsoft.com/office/drawing/2014/main" id="{FB37A739-225C-5F4F-A699-DF9136C391A1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Google Shape;214;p32">
            <a:extLst>
              <a:ext uri="{FF2B5EF4-FFF2-40B4-BE49-F238E27FC236}">
                <a16:creationId xmlns:a16="http://schemas.microsoft.com/office/drawing/2014/main" id="{75125560-01A0-B84A-BF19-A0F305F272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94873B-954E-2949-8B78-41AC9D564A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6316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主祷文2">
  <p:cSld name="主祷文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3;p33">
            <a:extLst>
              <a:ext uri="{FF2B5EF4-FFF2-40B4-BE49-F238E27FC236}">
                <a16:creationId xmlns:a16="http://schemas.microsoft.com/office/drawing/2014/main" id="{2C11B77D-2BDC-8845-90C8-2D2DFBE71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501650"/>
            <a:ext cx="9032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主禱文 </a:t>
            </a:r>
            <a:r>
              <a:rPr lang="en-US" altLang="zh-CN" sz="600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The Lord's Prayer</a:t>
            </a:r>
          </a:p>
        </p:txBody>
      </p:sp>
      <p:pic>
        <p:nvPicPr>
          <p:cNvPr id="3" name="Google Shape;224;p33">
            <a:extLst>
              <a:ext uri="{FF2B5EF4-FFF2-40B4-BE49-F238E27FC236}">
                <a16:creationId xmlns:a16="http://schemas.microsoft.com/office/drawing/2014/main" id="{E2657A22-57F7-F440-9226-2320DB2730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1244" y="438210"/>
            <a:ext cx="2453481" cy="125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Google Shape;225;p33">
            <a:extLst>
              <a:ext uri="{FF2B5EF4-FFF2-40B4-BE49-F238E27FC236}">
                <a16:creationId xmlns:a16="http://schemas.microsoft.com/office/drawing/2014/main" id="{0A164DC8-9EE0-D944-9017-6E431714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1690688"/>
            <a:ext cx="5399087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ts val="4000"/>
              <a:buFont typeface="Calibri" panose="020F0502020204030204" pitchFamily="34" charset="0"/>
              <a:buNone/>
            </a:pPr>
            <a:r>
              <a:rPr lang="zh-CN" altLang="en-US" sz="4000" b="1">
                <a:latin typeface="Calibri" panose="020F0502020204030204" pitchFamily="34" charset="0"/>
                <a:sym typeface="Calibri" panose="020F0502020204030204" pitchFamily="34" charset="0"/>
              </a:rPr>
              <a:t>我們日用的飲食，今日賜給我們，免我們的債，如同我們免了人的債。</a:t>
            </a:r>
            <a:endParaRPr lang="zh-CN" altLang="en-US"/>
          </a:p>
        </p:txBody>
      </p:sp>
      <p:sp>
        <p:nvSpPr>
          <p:cNvPr id="5" name="Google Shape;226;p33">
            <a:extLst>
              <a:ext uri="{FF2B5EF4-FFF2-40B4-BE49-F238E27FC236}">
                <a16:creationId xmlns:a16="http://schemas.microsoft.com/office/drawing/2014/main" id="{C15DE2C1-4AF8-D947-8B94-CE8A8D48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013" y="1931988"/>
            <a:ext cx="50800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3000"/>
              </a:lnSpc>
              <a:buSzPts val="4000"/>
              <a:buFont typeface="Calibri" panose="020F050202020403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  <a:sym typeface="Calibri" panose="020F0502020204030204" pitchFamily="34" charset="0"/>
              </a:rPr>
              <a:t>Give us today our daily bread.</a:t>
            </a:r>
            <a:endParaRPr lang="en-US" altLang="zh-CN"/>
          </a:p>
          <a:p>
            <a:pPr eaLnBrk="1" hangingPunct="1">
              <a:lnSpc>
                <a:spcPct val="113000"/>
              </a:lnSpc>
              <a:buSzPts val="4000"/>
              <a:buFont typeface="Calibri" panose="020F050202020403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  <a:sym typeface="Calibri" panose="020F0502020204030204" pitchFamily="34" charset="0"/>
              </a:rPr>
              <a:t>Forgive us our sins as we forgive those who sin against us.</a:t>
            </a:r>
            <a:endParaRPr lang="en-US" altLang="zh-CN"/>
          </a:p>
        </p:txBody>
      </p:sp>
      <p:sp>
        <p:nvSpPr>
          <p:cNvPr id="6" name="Google Shape;220;p33">
            <a:extLst>
              <a:ext uri="{FF2B5EF4-FFF2-40B4-BE49-F238E27FC236}">
                <a16:creationId xmlns:a16="http://schemas.microsoft.com/office/drawing/2014/main" id="{2A221EC6-1690-9C43-86A8-61757DEAEA1C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Google Shape;221;p33">
            <a:extLst>
              <a:ext uri="{FF2B5EF4-FFF2-40B4-BE49-F238E27FC236}">
                <a16:creationId xmlns:a16="http://schemas.microsoft.com/office/drawing/2014/main" id="{95816A17-3CE3-7346-8755-B6AEF5A1C880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Google Shape;222;p33">
            <a:extLst>
              <a:ext uri="{FF2B5EF4-FFF2-40B4-BE49-F238E27FC236}">
                <a16:creationId xmlns:a16="http://schemas.microsoft.com/office/drawing/2014/main" id="{C3109F23-38D2-0348-B6C7-A601F5CB2A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C2AB2C-7D0B-424F-89FB-C6B859C61C7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1517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主祷文3">
  <p:cSld name="主祷文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1;p34">
            <a:extLst>
              <a:ext uri="{FF2B5EF4-FFF2-40B4-BE49-F238E27FC236}">
                <a16:creationId xmlns:a16="http://schemas.microsoft.com/office/drawing/2014/main" id="{B918F8FD-47E4-7E4F-87FF-8097851B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501650"/>
            <a:ext cx="9032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主禱文 </a:t>
            </a:r>
            <a:r>
              <a:rPr lang="en-US" altLang="zh-CN" sz="600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The Lord's Prayer</a:t>
            </a:r>
          </a:p>
        </p:txBody>
      </p:sp>
      <p:pic>
        <p:nvPicPr>
          <p:cNvPr id="3" name="Google Shape;232;p34">
            <a:extLst>
              <a:ext uri="{FF2B5EF4-FFF2-40B4-BE49-F238E27FC236}">
                <a16:creationId xmlns:a16="http://schemas.microsoft.com/office/drawing/2014/main" id="{1628FB42-15A4-0C47-939A-DC641813BD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1244" y="438210"/>
            <a:ext cx="2453481" cy="125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Google Shape;233;p34">
            <a:extLst>
              <a:ext uri="{FF2B5EF4-FFF2-40B4-BE49-F238E27FC236}">
                <a16:creationId xmlns:a16="http://schemas.microsoft.com/office/drawing/2014/main" id="{8767E5FA-0AD7-1944-8BED-B4824A026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1690688"/>
            <a:ext cx="5399087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ts val="4000"/>
              <a:buFont typeface="Calibri" panose="020F0502020204030204" pitchFamily="34" charset="0"/>
              <a:buNone/>
            </a:pPr>
            <a:r>
              <a:rPr lang="zh-CN" altLang="en-US" sz="4000" b="1">
                <a:latin typeface="Calibri" panose="020F0502020204030204" pitchFamily="34" charset="0"/>
                <a:sym typeface="Calibri" panose="020F0502020204030204" pitchFamily="34" charset="0"/>
              </a:rPr>
              <a:t>不叫我們遇見試探，救我們脫離兇惡，因為國度、權柄、榮耀，全是祢的，直到永遠。</a:t>
            </a:r>
            <a:endParaRPr lang="zh-CN" altLang="en-US"/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buSzPts val="4000"/>
              <a:buFont typeface="Calibri" panose="020F0502020204030204" pitchFamily="34" charset="0"/>
              <a:buNone/>
            </a:pPr>
            <a:r>
              <a:rPr lang="zh-CN" altLang="en-US" sz="4000" b="1">
                <a:latin typeface="Calibri" panose="020F0502020204030204" pitchFamily="34" charset="0"/>
                <a:sym typeface="Calibri" panose="020F0502020204030204" pitchFamily="34" charset="0"/>
              </a:rPr>
              <a:t>阿們！</a:t>
            </a:r>
            <a:endParaRPr lang="zh-CN" altLang="en-US"/>
          </a:p>
        </p:txBody>
      </p:sp>
      <p:sp>
        <p:nvSpPr>
          <p:cNvPr id="5" name="Google Shape;234;p34">
            <a:extLst>
              <a:ext uri="{FF2B5EF4-FFF2-40B4-BE49-F238E27FC236}">
                <a16:creationId xmlns:a16="http://schemas.microsoft.com/office/drawing/2014/main" id="{E7F93AB4-BFBF-FB4E-A82F-A19C809DB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013" y="1931988"/>
            <a:ext cx="50800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3000"/>
              </a:lnSpc>
              <a:buSzPts val="4000"/>
              <a:buFont typeface="Calibri" panose="020F050202020403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  <a:sym typeface="Calibri" panose="020F0502020204030204" pitchFamily="34" charset="0"/>
              </a:rPr>
              <a:t>Lead us not into the</a:t>
            </a:r>
            <a:endParaRPr lang="en-US" altLang="zh-CN"/>
          </a:p>
          <a:p>
            <a:pPr eaLnBrk="1" hangingPunct="1">
              <a:lnSpc>
                <a:spcPct val="113000"/>
              </a:lnSpc>
              <a:buSzPts val="4000"/>
              <a:buFont typeface="Calibri" panose="020F050202020403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  <a:sym typeface="Calibri" panose="020F0502020204030204" pitchFamily="34" charset="0"/>
              </a:rPr>
              <a:t>temptation, but deliver us from evil. </a:t>
            </a:r>
            <a:endParaRPr lang="en-US" altLang="zh-CN"/>
          </a:p>
          <a:p>
            <a:pPr eaLnBrk="1" hangingPunct="1">
              <a:lnSpc>
                <a:spcPct val="113000"/>
              </a:lnSpc>
              <a:buSzPts val="4000"/>
              <a:buFont typeface="Calibri" panose="020F050202020403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  <a:sym typeface="Calibri" panose="020F0502020204030204" pitchFamily="34" charset="0"/>
              </a:rPr>
              <a:t>For the kingdom, the power, and the glory are yours now and forever. Amen.</a:t>
            </a:r>
            <a:endParaRPr lang="en-US" altLang="zh-CN"/>
          </a:p>
        </p:txBody>
      </p:sp>
      <p:sp>
        <p:nvSpPr>
          <p:cNvPr id="6" name="Google Shape;228;p34">
            <a:extLst>
              <a:ext uri="{FF2B5EF4-FFF2-40B4-BE49-F238E27FC236}">
                <a16:creationId xmlns:a16="http://schemas.microsoft.com/office/drawing/2014/main" id="{94C2BF48-9A2A-1242-AB6D-32029337AD45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Google Shape;229;p34">
            <a:extLst>
              <a:ext uri="{FF2B5EF4-FFF2-40B4-BE49-F238E27FC236}">
                <a16:creationId xmlns:a16="http://schemas.microsoft.com/office/drawing/2014/main" id="{961A489A-7E72-AB49-9045-D86C974166A6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Google Shape;230;p34">
            <a:extLst>
              <a:ext uri="{FF2B5EF4-FFF2-40B4-BE49-F238E27FC236}">
                <a16:creationId xmlns:a16="http://schemas.microsoft.com/office/drawing/2014/main" id="{52DA7316-B1DC-3941-A345-FEF3D17C12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C1DCCA-49F2-A841-9702-EC0DB0F1562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064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宣召">
  <p:cSld name="宣召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5">
            <a:extLst>
              <a:ext uri="{FF2B5EF4-FFF2-40B4-BE49-F238E27FC236}">
                <a16:creationId xmlns:a16="http://schemas.microsoft.com/office/drawing/2014/main" id="{FAE1F3CB-DC39-0D46-95E9-7CA381A16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266825"/>
            <a:ext cx="81470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75988"/>
              </a:buClr>
              <a:buSzPts val="6000"/>
              <a:buFont typeface="Microsoft YaHei" panose="020B0503020204020204" pitchFamily="34" charset="-122"/>
              <a:buNone/>
            </a:pPr>
            <a:r>
              <a:rPr lang="zh-CN" altLang="en-US" sz="6000" b="1" dirty="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宣 召</a:t>
            </a:r>
            <a:r>
              <a:rPr lang="zh-CN" altLang="en-US" sz="6000" b="1" dirty="0">
                <a:solidFill>
                  <a:srgbClr val="0759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 </a:t>
            </a:r>
            <a:r>
              <a:rPr lang="en-US" altLang="zh-CN" sz="6000" b="1" dirty="0">
                <a:solidFill>
                  <a:srgbClr val="0759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Call to Worship</a:t>
            </a:r>
          </a:p>
        </p:txBody>
      </p:sp>
      <p:pic>
        <p:nvPicPr>
          <p:cNvPr id="3" name="Google Shape;40;p5">
            <a:extLst>
              <a:ext uri="{FF2B5EF4-FFF2-40B4-BE49-F238E27FC236}">
                <a16:creationId xmlns:a16="http://schemas.microsoft.com/office/drawing/2014/main" id="{32F7BE14-CCC6-FF42-94C4-2DE4BBE070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2988" y="2484465"/>
            <a:ext cx="4884300" cy="3251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4" name="Google Shape;36;p5">
            <a:extLst>
              <a:ext uri="{FF2B5EF4-FFF2-40B4-BE49-F238E27FC236}">
                <a16:creationId xmlns:a16="http://schemas.microsoft.com/office/drawing/2014/main" id="{955354FC-FB40-5543-95D9-FE7F6903C3C6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Google Shape;37;p5">
            <a:extLst>
              <a:ext uri="{FF2B5EF4-FFF2-40B4-BE49-F238E27FC236}">
                <a16:creationId xmlns:a16="http://schemas.microsoft.com/office/drawing/2014/main" id="{8EC83726-6AD7-474A-B7A3-CA0D86FF37EE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Google Shape;38;p5">
            <a:extLst>
              <a:ext uri="{FF2B5EF4-FFF2-40B4-BE49-F238E27FC236}">
                <a16:creationId xmlns:a16="http://schemas.microsoft.com/office/drawing/2014/main" id="{F0065934-1608-A44A-8ACA-F202F61DD1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69AE1F-94CC-E14C-8524-33015E36AC8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7377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三一颂">
  <p:cSld name="三一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9;p35">
            <a:extLst>
              <a:ext uri="{FF2B5EF4-FFF2-40B4-BE49-F238E27FC236}">
                <a16:creationId xmlns:a16="http://schemas.microsoft.com/office/drawing/2014/main" id="{38823431-9678-5D4C-8181-6167BF124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73075"/>
            <a:ext cx="6478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三一頌  </a:t>
            </a:r>
            <a:r>
              <a:rPr lang="en-US" altLang="zh-CN" sz="600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Doxology</a:t>
            </a:r>
          </a:p>
        </p:txBody>
      </p:sp>
      <p:sp>
        <p:nvSpPr>
          <p:cNvPr id="3" name="Google Shape;240;p35">
            <a:extLst>
              <a:ext uri="{FF2B5EF4-FFF2-40B4-BE49-F238E27FC236}">
                <a16:creationId xmlns:a16="http://schemas.microsoft.com/office/drawing/2014/main" id="{88960366-3ED9-C94D-B0FA-1C7DC2F26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1781175"/>
            <a:ext cx="5399087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ts val="4000"/>
              <a:buFont typeface="Calibri" panose="020F0502020204030204" pitchFamily="34" charset="0"/>
              <a:buNone/>
            </a:pPr>
            <a:r>
              <a:rPr lang="zh-CN" altLang="en-US" sz="4000" b="1">
                <a:latin typeface="Calibri" panose="020F0502020204030204" pitchFamily="34" charset="0"/>
                <a:sym typeface="Calibri" panose="020F0502020204030204" pitchFamily="34" charset="0"/>
              </a:rPr>
              <a:t>讚美真神萬福之根</a:t>
            </a:r>
            <a:endParaRPr lang="zh-CN" altLang="en-US"/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SzPts val="4000"/>
              <a:buFont typeface="Calibri" panose="020F0502020204030204" pitchFamily="34" charset="0"/>
              <a:buNone/>
            </a:pPr>
            <a:r>
              <a:rPr lang="zh-CN" altLang="en-US" sz="4000" b="1">
                <a:latin typeface="Calibri" panose="020F0502020204030204" pitchFamily="34" charset="0"/>
                <a:sym typeface="Calibri" panose="020F0502020204030204" pitchFamily="34" charset="0"/>
              </a:rPr>
              <a:t>地上生靈當讚主恩</a:t>
            </a:r>
            <a:endParaRPr lang="zh-CN" altLang="en-US"/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SzPts val="4000"/>
              <a:buFont typeface="Calibri" panose="020F0502020204030204" pitchFamily="34" charset="0"/>
              <a:buNone/>
            </a:pPr>
            <a:r>
              <a:rPr lang="zh-CN" altLang="en-US" sz="4000" b="1">
                <a:latin typeface="Calibri" panose="020F0502020204030204" pitchFamily="34" charset="0"/>
                <a:sym typeface="Calibri" panose="020F0502020204030204" pitchFamily="34" charset="0"/>
              </a:rPr>
              <a:t>天上萬軍頌讚主名</a:t>
            </a:r>
            <a:endParaRPr lang="zh-CN" altLang="en-US"/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SzPts val="4000"/>
              <a:buFont typeface="Calibri" panose="020F0502020204030204" pitchFamily="34" charset="0"/>
              <a:buNone/>
            </a:pPr>
            <a:r>
              <a:rPr lang="zh-CN" altLang="en-US" sz="4000" b="1">
                <a:latin typeface="Calibri" panose="020F0502020204030204" pitchFamily="34" charset="0"/>
                <a:sym typeface="Calibri" panose="020F0502020204030204" pitchFamily="34" charset="0"/>
              </a:rPr>
              <a:t>讚美聖父、聖子、聖靈  阿們</a:t>
            </a:r>
            <a:endParaRPr lang="zh-CN" altLang="en-US"/>
          </a:p>
        </p:txBody>
      </p:sp>
      <p:sp>
        <p:nvSpPr>
          <p:cNvPr id="4" name="Google Shape;241;p35">
            <a:extLst>
              <a:ext uri="{FF2B5EF4-FFF2-40B4-BE49-F238E27FC236}">
                <a16:creationId xmlns:a16="http://schemas.microsoft.com/office/drawing/2014/main" id="{E7640E5B-89EF-1A41-81B6-99A7486FB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1770063"/>
            <a:ext cx="5080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buSzPts val="3600"/>
              <a:buFont typeface="Calibri" panose="020F0502020204030204" pitchFamily="34" charset="0"/>
              <a:buNone/>
            </a:pPr>
            <a:r>
              <a:rPr lang="en-US" altLang="zh-CN" sz="3600" b="1">
                <a:latin typeface="Calibri" panose="020F0502020204030204" pitchFamily="34" charset="0"/>
                <a:sym typeface="Calibri" panose="020F0502020204030204" pitchFamily="34" charset="0"/>
              </a:rPr>
              <a:t>Praise God from whom all blessings flow, Praise Him, all creatures here below,</a:t>
            </a:r>
            <a:endParaRPr lang="en-US" altLang="zh-CN"/>
          </a:p>
          <a:p>
            <a:pPr eaLnBrk="1" hangingPunct="1">
              <a:lnSpc>
                <a:spcPct val="125000"/>
              </a:lnSpc>
              <a:buSzPts val="3600"/>
              <a:buFont typeface="Calibri" panose="020F0502020204030204" pitchFamily="34" charset="0"/>
              <a:buNone/>
            </a:pPr>
            <a:r>
              <a:rPr lang="en-US" altLang="zh-CN" sz="3600" b="1">
                <a:latin typeface="Calibri" panose="020F0502020204030204" pitchFamily="34" charset="0"/>
                <a:sym typeface="Calibri" panose="020F0502020204030204" pitchFamily="34" charset="0"/>
              </a:rPr>
              <a:t>Praise Him above, ye heavenly host, Praise Father, son, and Holy Ghost. Amen.</a:t>
            </a:r>
            <a:endParaRPr lang="en-US" altLang="zh-CN"/>
          </a:p>
        </p:txBody>
      </p:sp>
      <p:pic>
        <p:nvPicPr>
          <p:cNvPr id="5" name="Google Shape;242;p35">
            <a:extLst>
              <a:ext uri="{FF2B5EF4-FFF2-40B4-BE49-F238E27FC236}">
                <a16:creationId xmlns:a16="http://schemas.microsoft.com/office/drawing/2014/main" id="{0261367E-EA85-8E40-9502-7B5B333704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6014" y="255856"/>
            <a:ext cx="2018100" cy="1513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Google Shape;236;p35">
            <a:extLst>
              <a:ext uri="{FF2B5EF4-FFF2-40B4-BE49-F238E27FC236}">
                <a16:creationId xmlns:a16="http://schemas.microsoft.com/office/drawing/2014/main" id="{4516AEF4-D2B1-9147-8731-54065BE10A06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Google Shape;237;p35">
            <a:extLst>
              <a:ext uri="{FF2B5EF4-FFF2-40B4-BE49-F238E27FC236}">
                <a16:creationId xmlns:a16="http://schemas.microsoft.com/office/drawing/2014/main" id="{5B4B06C5-2BF3-A747-A5F9-6E5A1A16CF64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Google Shape;238;p35">
            <a:extLst>
              <a:ext uri="{FF2B5EF4-FFF2-40B4-BE49-F238E27FC236}">
                <a16:creationId xmlns:a16="http://schemas.microsoft.com/office/drawing/2014/main" id="{6FA496C0-040E-664D-AE6B-BFD751B036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253ACB-6927-0D4C-8E25-4352F4A173A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2726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祝福">
  <p:cSld name="祝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4;p37">
            <a:extLst>
              <a:ext uri="{FF2B5EF4-FFF2-40B4-BE49-F238E27FC236}">
                <a16:creationId xmlns:a16="http://schemas.microsoft.com/office/drawing/2014/main" id="{AAD9ED3C-20CD-B64E-B593-D485F0E5F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1200150"/>
            <a:ext cx="882173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6000" b="1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祝 福  </a:t>
            </a:r>
            <a:r>
              <a:rPr lang="en-US" altLang="zh-CN" sz="6000" b="1">
                <a:solidFill>
                  <a:srgbClr val="0759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Benedictions</a:t>
            </a:r>
            <a:endParaRPr lang="en-US" altLang="zh-CN" sz="6000">
              <a:solidFill>
                <a:srgbClr val="0759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255;p37">
            <a:extLst>
              <a:ext uri="{FF2B5EF4-FFF2-40B4-BE49-F238E27FC236}">
                <a16:creationId xmlns:a16="http://schemas.microsoft.com/office/drawing/2014/main" id="{E4BEB507-D55F-784D-94C6-2F076F6EC7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979" y="2763990"/>
            <a:ext cx="6240854" cy="2874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fadeDir="5400012" sy="-100000" algn="bl" rotWithShape="0"/>
          </a:effectLst>
        </p:spPr>
      </p:pic>
      <p:sp>
        <p:nvSpPr>
          <p:cNvPr id="4" name="Google Shape;251;p37">
            <a:extLst>
              <a:ext uri="{FF2B5EF4-FFF2-40B4-BE49-F238E27FC236}">
                <a16:creationId xmlns:a16="http://schemas.microsoft.com/office/drawing/2014/main" id="{2E05B6A4-5684-6F48-9F4D-B27274A3E642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Google Shape;252;p37">
            <a:extLst>
              <a:ext uri="{FF2B5EF4-FFF2-40B4-BE49-F238E27FC236}">
                <a16:creationId xmlns:a16="http://schemas.microsoft.com/office/drawing/2014/main" id="{4F500B50-7365-904A-A0DA-B38FBBD4F2B6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Google Shape;253;p37">
            <a:extLst>
              <a:ext uri="{FF2B5EF4-FFF2-40B4-BE49-F238E27FC236}">
                <a16:creationId xmlns:a16="http://schemas.microsoft.com/office/drawing/2014/main" id="{C650BE2E-E57A-BF4C-B6DF-79CACFC323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779D16-E4D5-C549-9301-DA40FAADD67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8398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报告-有字版">
  <p:cSld name="报告-有字版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2;p40">
            <a:extLst>
              <a:ext uri="{FF2B5EF4-FFF2-40B4-BE49-F238E27FC236}">
                <a16:creationId xmlns:a16="http://schemas.microsoft.com/office/drawing/2014/main" id="{98E026DA-4523-FE44-8467-9607A0440F6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20888"/>
            <a:ext cx="50212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73;p40">
            <a:extLst>
              <a:ext uri="{FF2B5EF4-FFF2-40B4-BE49-F238E27FC236}">
                <a16:creationId xmlns:a16="http://schemas.microsoft.com/office/drawing/2014/main" id="{0DD33806-786D-7A48-81A9-41811B088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1370013"/>
            <a:ext cx="584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rgbClr val="0759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歡迎及家事分享</a:t>
            </a:r>
          </a:p>
        </p:txBody>
      </p:sp>
      <p:sp>
        <p:nvSpPr>
          <p:cNvPr id="4" name="Google Shape;274;p40">
            <a:extLst>
              <a:ext uri="{FF2B5EF4-FFF2-40B4-BE49-F238E27FC236}">
                <a16:creationId xmlns:a16="http://schemas.microsoft.com/office/drawing/2014/main" id="{253535CC-892A-C54B-A01A-EDE9106C3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3048000"/>
            <a:ext cx="544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759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Velkomst og kunngjøring</a:t>
            </a:r>
          </a:p>
        </p:txBody>
      </p:sp>
      <p:sp>
        <p:nvSpPr>
          <p:cNvPr id="5" name="Google Shape;271;p40">
            <a:extLst>
              <a:ext uri="{FF2B5EF4-FFF2-40B4-BE49-F238E27FC236}">
                <a16:creationId xmlns:a16="http://schemas.microsoft.com/office/drawing/2014/main" id="{CD9E895F-F629-2C48-97D2-04A556B7928C}"/>
              </a:ext>
            </a:extLst>
          </p:cNvPr>
          <p:cNvSpPr txBox="1">
            <a:spLocks noGrp="1"/>
          </p:cNvSpPr>
          <p:nvPr>
            <p:ph type="ftr" idx="10"/>
          </p:nvPr>
        </p:nvSpPr>
        <p:spPr>
          <a:xfrm>
            <a:off x="1970088" y="6097588"/>
            <a:ext cx="3314700" cy="365125"/>
          </a:xfrm>
        </p:spPr>
        <p:txBody>
          <a:bodyPr/>
          <a:lstStyle>
            <a:lvl1pPr>
              <a:defRPr sz="1000">
                <a:solidFill>
                  <a:srgbClr val="075988"/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74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0;p41">
            <a:extLst>
              <a:ext uri="{FF2B5EF4-FFF2-40B4-BE49-F238E27FC236}">
                <a16:creationId xmlns:a16="http://schemas.microsoft.com/office/drawing/2014/main" id="{B38CB483-B08F-AF4C-BC53-DB6F703334E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20888"/>
            <a:ext cx="50212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" name="Google Shape;276;p41"/>
          <p:cNvSpPr txBox="1">
            <a:spLocks noGrp="1"/>
          </p:cNvSpPr>
          <p:nvPr>
            <p:ph type="ctrTitle"/>
          </p:nvPr>
        </p:nvSpPr>
        <p:spPr>
          <a:xfrm>
            <a:off x="604520" y="1076181"/>
            <a:ext cx="7513200" cy="2144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988"/>
              </a:buClr>
              <a:buSzPts val="6000"/>
              <a:buFont typeface="Microsoft YaHei"/>
              <a:buNone/>
              <a:defRPr sz="6000">
                <a:solidFill>
                  <a:srgbClr val="0759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subTitle" idx="1"/>
          </p:nvPr>
        </p:nvSpPr>
        <p:spPr>
          <a:xfrm>
            <a:off x="838200" y="3646949"/>
            <a:ext cx="5745600" cy="16260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75988"/>
              </a:buClr>
              <a:buSzPts val="4000"/>
              <a:buNone/>
              <a:defRPr sz="4000">
                <a:solidFill>
                  <a:srgbClr val="075988"/>
                </a:solidFill>
              </a:defRPr>
            </a:lvl1pPr>
            <a:lvl2pPr lvl="1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" name="Google Shape;278;p41">
            <a:extLst>
              <a:ext uri="{FF2B5EF4-FFF2-40B4-BE49-F238E27FC236}">
                <a16:creationId xmlns:a16="http://schemas.microsoft.com/office/drawing/2014/main" id="{FCA5D71F-6CC7-7947-B09B-22308266C23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23013"/>
            <a:ext cx="1951038" cy="365125"/>
          </a:xfrm>
        </p:spPr>
        <p:txBody>
          <a:bodyPr/>
          <a:lstStyle>
            <a:lvl1pPr>
              <a:defRPr sz="1800" b="1">
                <a:solidFill>
                  <a:srgbClr val="E7E6E6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Google Shape;279;p41">
            <a:extLst>
              <a:ext uri="{FF2B5EF4-FFF2-40B4-BE49-F238E27FC236}">
                <a16:creationId xmlns:a16="http://schemas.microsoft.com/office/drawing/2014/main" id="{5DA1319D-FC66-9649-AE55-EBEAD013ECE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455988" y="6323013"/>
            <a:ext cx="3317875" cy="365125"/>
          </a:xfrm>
        </p:spPr>
        <p:txBody>
          <a:bodyPr/>
          <a:lstStyle>
            <a:lvl1pPr>
              <a:defRPr sz="1800" b="1">
                <a:solidFill>
                  <a:srgbClr val="E7E6E6"/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293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家事2">
  <p:cSld name="家事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9;p45">
            <a:extLst>
              <a:ext uri="{FF2B5EF4-FFF2-40B4-BE49-F238E27FC236}">
                <a16:creationId xmlns:a16="http://schemas.microsoft.com/office/drawing/2014/main" id="{41DE86FF-DCC8-AA46-ACFC-9F80EE2DF75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011238" y="1130300"/>
            <a:ext cx="20224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rgbClr val="075988"/>
                </a:solidFill>
                <a:latin typeface="Kai" pitchFamily="2" charset="-122"/>
                <a:ea typeface="Kai" pitchFamily="2" charset="-122"/>
                <a:sym typeface="Kai" pitchFamily="2" charset="-122"/>
              </a:rPr>
              <a:t>家事</a:t>
            </a:r>
            <a:endParaRPr lang="zh-CN" altLang="en-US" sz="6000">
              <a:solidFill>
                <a:srgbClr val="0759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" name="Google Shape;310;p45">
            <a:extLst>
              <a:ext uri="{FF2B5EF4-FFF2-40B4-BE49-F238E27FC236}">
                <a16:creationId xmlns:a16="http://schemas.microsoft.com/office/drawing/2014/main" id="{98101429-879F-0041-BFA8-493338D70A6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695575"/>
            <a:ext cx="3762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4165600" y="365125"/>
            <a:ext cx="7546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5988"/>
              </a:buClr>
              <a:buSzPts val="4000"/>
              <a:buFont typeface="Microsoft YaHei"/>
              <a:buNone/>
              <a:defRPr sz="4000" b="1">
                <a:solidFill>
                  <a:srgbClr val="0759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5"/>
          <p:cNvSpPr txBox="1">
            <a:spLocks noGrp="1"/>
          </p:cNvSpPr>
          <p:nvPr>
            <p:ph type="body" idx="1"/>
          </p:nvPr>
        </p:nvSpPr>
        <p:spPr>
          <a:xfrm>
            <a:off x="5265450" y="1449820"/>
            <a:ext cx="6205500" cy="4230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82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75988"/>
              </a:buClr>
              <a:buSzPts val="4000"/>
              <a:buFont typeface="Noto Sans Symbols"/>
              <a:buChar char="❖"/>
              <a:defRPr>
                <a:solidFill>
                  <a:srgbClr val="075988"/>
                </a:solidFill>
              </a:defRPr>
            </a:lvl1pPr>
            <a:lvl2pPr marL="914400" lvl="1" indent="-457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5988"/>
              </a:buClr>
              <a:buSzPts val="3600"/>
              <a:buFont typeface="Noto Sans Symbols"/>
              <a:buChar char="❖"/>
              <a:defRPr>
                <a:solidFill>
                  <a:srgbClr val="075988"/>
                </a:solidFill>
              </a:defRPr>
            </a:lvl2pPr>
            <a:lvl3pPr marL="1371600" lvl="2" indent="-431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5988"/>
              </a:buClr>
              <a:buSzPts val="3200"/>
              <a:buFont typeface="Noto Sans Symbols"/>
              <a:buChar char="❖"/>
              <a:defRPr>
                <a:solidFill>
                  <a:srgbClr val="075988"/>
                </a:solidFill>
              </a:defRPr>
            </a:lvl3pPr>
            <a:lvl4pPr marL="1828800" lvl="3" indent="-381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5988"/>
              </a:buClr>
              <a:buSzPts val="2400"/>
              <a:buFont typeface="Noto Sans Symbols"/>
              <a:buChar char="❖"/>
              <a:defRPr>
                <a:solidFill>
                  <a:srgbClr val="075988"/>
                </a:solidFill>
              </a:defRPr>
            </a:lvl4pPr>
            <a:lvl5pPr marL="2286000" lvl="4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5988"/>
              </a:buClr>
              <a:buSzPts val="1800"/>
              <a:buFont typeface="Noto Sans Symbols"/>
              <a:buChar char="❖"/>
              <a:defRPr>
                <a:solidFill>
                  <a:srgbClr val="075988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Google Shape;306;p45">
            <a:extLst>
              <a:ext uri="{FF2B5EF4-FFF2-40B4-BE49-F238E27FC236}">
                <a16:creationId xmlns:a16="http://schemas.microsoft.com/office/drawing/2014/main" id="{82716307-5591-F849-9D44-1AF5AE5C3976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Google Shape;307;p45">
            <a:extLst>
              <a:ext uri="{FF2B5EF4-FFF2-40B4-BE49-F238E27FC236}">
                <a16:creationId xmlns:a16="http://schemas.microsoft.com/office/drawing/2014/main" id="{768EBE42-582B-5A46-872C-2BBD0F36DC81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Google Shape;308;p45">
            <a:extLst>
              <a:ext uri="{FF2B5EF4-FFF2-40B4-BE49-F238E27FC236}">
                <a16:creationId xmlns:a16="http://schemas.microsoft.com/office/drawing/2014/main" id="{67E87204-BDEF-E145-A015-293391E8CA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FBB387-DE59-024F-8726-20BBB5E97F3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6342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生日快乐">
  <p:cSld name="1_生日快乐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9;p48">
            <a:extLst>
              <a:ext uri="{FF2B5EF4-FFF2-40B4-BE49-F238E27FC236}">
                <a16:creationId xmlns:a16="http://schemas.microsoft.com/office/drawing/2014/main" id="{AE102A2C-08C5-7E48-B30F-85FA0A36F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812925"/>
            <a:ext cx="28130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75988"/>
              </a:buClr>
              <a:buSzPts val="3700"/>
              <a:buFont typeface="Microsoft YaHei" panose="020B0503020204020204" pitchFamily="34" charset="-122"/>
              <a:buNone/>
            </a:pPr>
            <a:r>
              <a:rPr lang="en-US" altLang="zh-CN" sz="3700" b="1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Click to edit Master title style</a:t>
            </a:r>
          </a:p>
        </p:txBody>
      </p:sp>
      <p:sp>
        <p:nvSpPr>
          <p:cNvPr id="3" name="Google Shape;327;p48">
            <a:extLst>
              <a:ext uri="{FF2B5EF4-FFF2-40B4-BE49-F238E27FC236}">
                <a16:creationId xmlns:a16="http://schemas.microsoft.com/office/drawing/2014/main" id="{C632711C-BD52-674E-BF69-D410E525EFF6}"/>
              </a:ext>
            </a:extLst>
          </p:cNvPr>
          <p:cNvSpPr txBox="1">
            <a:spLocks noGrp="1"/>
          </p:cNvSpPr>
          <p:nvPr>
            <p:ph type="ftr" idx="10"/>
          </p:nvPr>
        </p:nvSpPr>
        <p:spPr>
          <a:xfrm>
            <a:off x="811213" y="6146800"/>
            <a:ext cx="4114800" cy="365125"/>
          </a:xfrm>
        </p:spPr>
        <p:txBody>
          <a:bodyPr/>
          <a:lstStyle>
            <a:lvl1pPr>
              <a:defRPr>
                <a:solidFill>
                  <a:srgbClr val="075988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Google Shape;328;p48">
            <a:extLst>
              <a:ext uri="{FF2B5EF4-FFF2-40B4-BE49-F238E27FC236}">
                <a16:creationId xmlns:a16="http://schemas.microsoft.com/office/drawing/2014/main" id="{F331BA97-388E-5046-8633-0BBA13C901FC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654ED3-3A72-FE41-A9A2-8CCADA19689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2310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67D5482-3B63-4D7F-9E40-CB96876519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9113" y="673100"/>
            <a:ext cx="1098550" cy="2022475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ctr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ctr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ctr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ctr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zh-TW" altLang="nb-NO" sz="6000" b="1">
                <a:solidFill>
                  <a:srgbClr val="075988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代禱</a:t>
            </a:r>
            <a:endParaRPr lang="nb-NO" altLang="zh-CN" sz="6000">
              <a:solidFill>
                <a:srgbClr val="075988"/>
              </a:solidFill>
              <a:latin typeface="KaiTi" panose="02010609060101010101" pitchFamily="49" charset="-122"/>
              <a:ea typeface="KaiTi" panose="02010609060101010101" pitchFamily="49" charset="-122"/>
              <a:cs typeface="KaiTi" panose="02010609060101010101" pitchFamily="49" charset="-122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4B81DB77-F7F6-4ED4-A148-66E89A728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175"/>
            <a:ext cx="4876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8DBAC983-994A-4F7A-9CEA-8B85B8C910F2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0AB12F6-1F60-41D5-B3ED-DB84DE3ECD38}" type="datetime1">
              <a:rPr lang="nb-NO" altLang="zh-CN"/>
              <a:pPr/>
              <a:t>02.05.2021</a:t>
            </a:fld>
            <a:endParaRPr lang="nb-NO" altLang="zh-CN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2CC5231-1589-4412-B11D-7A81E2C9F5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nb-NO"/>
              <a:t>北歐華人基督教會 奧斯陸堂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D796896-EBF1-4F7C-A681-62395D0FFF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EB421-B149-4783-858B-76B6ADAFF6A6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  <p:extLst>
      <p:ext uri="{BB962C8B-B14F-4D97-AF65-F5344CB8AC3E}">
        <p14:creationId xmlns:p14="http://schemas.microsoft.com/office/powerpoint/2010/main" val="1411841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59B56A-75D6-6E47-A290-C10FAEE9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7463" y="1470025"/>
            <a:ext cx="1054100" cy="84296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90A07-46CA-274D-9E7C-A4AD1B05F388}"/>
              </a:ext>
            </a:extLst>
          </p:cNvPr>
          <p:cNvSpPr txBox="1"/>
          <p:nvPr userDrawn="1"/>
        </p:nvSpPr>
        <p:spPr>
          <a:xfrm>
            <a:off x="1365250" y="2341563"/>
            <a:ext cx="976313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nb-NO" kern="0" dirty="0">
                <a:solidFill>
                  <a:srgbClr val="075988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NCCC</a:t>
            </a:r>
            <a:r>
              <a:rPr lang="nb-NO" kern="0" dirty="0">
                <a:ln w="0"/>
                <a:solidFill>
                  <a:srgbClr val="0759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Arial"/>
                <a:cs typeface="Arial"/>
                <a:sym typeface="Arial"/>
              </a:rPr>
              <a:t> Oslo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76181"/>
            <a:ext cx="9144000" cy="2387600"/>
          </a:xfrm>
        </p:spPr>
        <p:txBody>
          <a:bodyPr/>
          <a:lstStyle>
            <a:lvl1pPr algn="ctr">
              <a:lnSpc>
                <a:spcPct val="150000"/>
              </a:lnSpc>
              <a:defRPr sz="6000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9144000" cy="1655762"/>
          </a:xfrm>
        </p:spPr>
        <p:txBody>
          <a:bodyPr anchor="ctr"/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85E697-3F71-1D4C-9481-796DA704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3013"/>
            <a:ext cx="1951038" cy="365125"/>
          </a:xfrm>
        </p:spPr>
        <p:txBody>
          <a:bodyPr/>
          <a:lstStyle>
            <a:lvl1pPr>
              <a:defRPr sz="1800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pPr>
              <a:defRPr/>
            </a:pPr>
            <a:fld id="{21ED10EF-CEA1-8642-B2F4-EA6441ECCA0F}" type="datetime1">
              <a:rPr lang="nb-NO"/>
              <a:pPr>
                <a:defRPr/>
              </a:pPr>
              <a:t>02.05.2021</a:t>
            </a:fld>
            <a:endParaRPr lang="nb-NO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1F143E-B862-2C45-B88D-DFDE36ED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5988" y="6323013"/>
            <a:ext cx="3317875" cy="365125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zh-TW" altLang="nb-NO"/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4233405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5A0AE936-9AA3-EE40-A036-747FE7272D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20888"/>
            <a:ext cx="50212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20" y="1076181"/>
            <a:ext cx="7513320" cy="2144539"/>
          </a:xfrm>
        </p:spPr>
        <p:txBody>
          <a:bodyPr/>
          <a:lstStyle>
            <a:lvl1pPr algn="ctr">
              <a:lnSpc>
                <a:spcPct val="150000"/>
              </a:lnSpc>
              <a:defRPr sz="6000" spc="300">
                <a:solidFill>
                  <a:srgbClr val="07598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5745480" cy="1626091"/>
          </a:xfrm>
        </p:spPr>
        <p:txBody>
          <a:bodyPr anchor="ctr"/>
          <a:lstStyle>
            <a:lvl1pPr marL="0" indent="0" algn="ctr">
              <a:buNone/>
              <a:defRPr sz="4000">
                <a:solidFill>
                  <a:srgbClr val="0759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B2383C-A512-464F-880E-9F83848D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3013"/>
            <a:ext cx="1951038" cy="365125"/>
          </a:xfrm>
        </p:spPr>
        <p:txBody>
          <a:bodyPr/>
          <a:lstStyle>
            <a:lvl1pPr>
              <a:defRPr sz="1800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pPr>
              <a:defRPr/>
            </a:pPr>
            <a:fld id="{8EA7782F-DC75-9A4B-B4AE-604DB2D1F549}" type="datetime1">
              <a:rPr lang="nb-NO"/>
              <a:pPr>
                <a:defRPr/>
              </a:pPr>
              <a:t>02.05.2021</a:t>
            </a:fld>
            <a:endParaRPr lang="nb-NO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FF2270-D969-F143-92CE-DEB8EA4B8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5988" y="6323013"/>
            <a:ext cx="3317875" cy="365125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zh-TW" altLang="nb-NO"/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2639649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0C80EADF-D69D-8C4D-B739-492A0CC669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9113" y="673100"/>
            <a:ext cx="10985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nb-NO" sz="6000" b="1">
                <a:solidFill>
                  <a:srgbClr val="075988"/>
                </a:solidFill>
                <a:latin typeface="楷体"/>
              </a:rPr>
              <a:t>代禱</a:t>
            </a:r>
            <a:endParaRPr lang="nb-NO" altLang="en-NO" sz="6000">
              <a:solidFill>
                <a:srgbClr val="075988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143791B4-5AAB-094A-9ACE-B941139D4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175"/>
            <a:ext cx="4876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66DC4EC6-E136-CC42-8A34-7962DA94E9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0C0D-032B-3B41-B35F-0B6A507DA041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A7C1E9D-C937-4C4E-B722-10BD9AA375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nb-NO"/>
              <a:t>北歐華人基督教會 奧斯陸堂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BC4602D-6A6B-1E46-9386-83088828F6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EDD167-3E3A-1F43-95E0-2BD1F40F6B8F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246534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钟声">
  <p:cSld name="钟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7">
            <a:extLst>
              <a:ext uri="{FF2B5EF4-FFF2-40B4-BE49-F238E27FC236}">
                <a16:creationId xmlns:a16="http://schemas.microsoft.com/office/drawing/2014/main" id="{FD6416F8-F901-2E44-BB90-0F419818B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996950"/>
            <a:ext cx="60864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安 靜</a:t>
            </a:r>
            <a:endParaRPr lang="zh-CN" altLang="en-US"/>
          </a:p>
          <a:p>
            <a:pPr eaLnBrk="1" hangingPunct="1"/>
            <a:r>
              <a:rPr lang="zh-CN" altLang="en-US" sz="6000" b="1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鳴 鐘 響</a:t>
            </a:r>
            <a:endParaRPr lang="zh-CN" altLang="en-US"/>
          </a:p>
          <a:p>
            <a:pPr eaLnBrk="1" hangingPunct="1"/>
            <a:endParaRPr lang="zh-CN" altLang="en-US" sz="6000" b="1">
              <a:solidFill>
                <a:srgbClr val="0759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en-US" altLang="zh-CN" sz="6000" b="1">
                <a:solidFill>
                  <a:srgbClr val="0759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Be quiet</a:t>
            </a:r>
            <a:endParaRPr lang="en-US" altLang="zh-CN"/>
          </a:p>
          <a:p>
            <a:pPr eaLnBrk="1" hangingPunct="1"/>
            <a:r>
              <a:rPr lang="en-US" altLang="zh-CN" sz="6000" b="1">
                <a:solidFill>
                  <a:srgbClr val="0759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Bell ringing</a:t>
            </a:r>
          </a:p>
          <a:p>
            <a:pPr eaLnBrk="1" hangingPunct="1"/>
            <a:endParaRPr lang="zh-CN" altLang="en-US" sz="60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52;p7">
            <a:extLst>
              <a:ext uri="{FF2B5EF4-FFF2-40B4-BE49-F238E27FC236}">
                <a16:creationId xmlns:a16="http://schemas.microsoft.com/office/drawing/2014/main" id="{71A72C98-F6B0-DD4B-AEC3-92B5053C76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1018" y="731186"/>
            <a:ext cx="3731400" cy="497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Google Shape;48;p7">
            <a:extLst>
              <a:ext uri="{FF2B5EF4-FFF2-40B4-BE49-F238E27FC236}">
                <a16:creationId xmlns:a16="http://schemas.microsoft.com/office/drawing/2014/main" id="{9FAAEBB8-2E71-114C-969A-1DD33CC3A0A6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Google Shape;49;p7">
            <a:extLst>
              <a:ext uri="{FF2B5EF4-FFF2-40B4-BE49-F238E27FC236}">
                <a16:creationId xmlns:a16="http://schemas.microsoft.com/office/drawing/2014/main" id="{73CCA1C4-57D9-CA43-8EB6-83CE61B52AB7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Google Shape;50;p7">
            <a:extLst>
              <a:ext uri="{FF2B5EF4-FFF2-40B4-BE49-F238E27FC236}">
                <a16:creationId xmlns:a16="http://schemas.microsoft.com/office/drawing/2014/main" id="{FE33C4DC-DF67-C84E-9420-F9B9D7505C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8FEF4F-6A7F-174E-8854-DBB362E02D0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9024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9D36176D-80E6-B74B-915A-231F0947E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68517" y="673100"/>
            <a:ext cx="1107996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nb-NO" sz="6000" b="1" dirty="0">
                <a:solidFill>
                  <a:srgbClr val="07598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歡迎</a:t>
            </a:r>
            <a:endParaRPr lang="nb-NO" altLang="en-NO" sz="6000" dirty="0">
              <a:solidFill>
                <a:srgbClr val="075988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90958C7-2DB3-5847-A0A8-56E030FEE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082925"/>
            <a:ext cx="401637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9381FBF-153D-3245-A8E9-5864935B9F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6E9E-68C9-C64B-87BD-6CF12A2729F4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F95EFA6-DBD0-2E46-A895-89E7762F9F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nb-NO"/>
              <a:t>北歐華人基督教會 奧斯陸堂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773E3A9-3767-8849-8943-0CB1E6EC1B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0EBE4C-A27C-2543-B2A2-0D96CD2F9DFF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690062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0E8CA40-71AD-6941-B7C2-AA4D69D0C7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7963" y="673100"/>
            <a:ext cx="10985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nb-NO" sz="6000" b="1">
                <a:solidFill>
                  <a:srgbClr val="075988"/>
                </a:solidFill>
                <a:latin typeface="楷体"/>
              </a:rPr>
              <a:t>家事</a:t>
            </a:r>
            <a:endParaRPr lang="nb-NO" altLang="en-NO" sz="6000">
              <a:solidFill>
                <a:srgbClr val="075988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7270437B-64A4-4648-B498-35DB753BE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082925"/>
            <a:ext cx="401637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4476523D-ACF8-5340-8390-ADF58BE0D9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5F2E-F300-6F4D-9E96-B4E40A5F2BA4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29DDA27-29A9-E948-9303-BC0846DBE3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nb-NO"/>
              <a:t>北歐華人基督教會 奧斯陸堂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5301D29-91AB-E442-8ED2-547FA49F6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6ACA02-BC5A-4D4A-BDC0-DEF3C8B5E65E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3095525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D88E2CAD-5F47-B84A-8700-3861D6531B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7963" y="673100"/>
            <a:ext cx="10985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nb-NO" sz="6000" b="1">
                <a:solidFill>
                  <a:srgbClr val="075988"/>
                </a:solidFill>
                <a:latin typeface="楷体"/>
              </a:rPr>
              <a:t>家事</a:t>
            </a:r>
            <a:endParaRPr lang="nb-NO" altLang="en-NO" sz="6000">
              <a:solidFill>
                <a:srgbClr val="07598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AD921-E801-B140-8ACB-84017452A7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695575"/>
            <a:ext cx="3762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BBB3993-DA1E-B449-8CC3-8874B00CD9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6275-4027-F840-B78E-3ECC545F0AAD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4FA956C-1820-6E47-9455-E4BF9E776D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nb-NO"/>
              <a:t>北歐華人基督教會 奧斯陸堂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9D2EE5B-E57D-F949-9C14-B02D22A613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827E8A6-6AA4-8045-8784-9AA027BCB9EE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211293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8B1C75C-1FCB-8D4E-9EA0-595E872E3F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4113" y="1223963"/>
            <a:ext cx="4149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nb-NO" sz="6000" b="1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生辰快樂</a:t>
            </a:r>
            <a:endParaRPr lang="nb-NO" altLang="en-NO" sz="6000" b="1">
              <a:solidFill>
                <a:srgbClr val="07598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666BF40-C003-094A-86BE-B238E4BFAEFA}"/>
              </a:ext>
            </a:extLst>
          </p:cNvPr>
          <p:cNvSpPr txBox="1"/>
          <p:nvPr userDrawn="1"/>
        </p:nvSpPr>
        <p:spPr>
          <a:xfrm>
            <a:off x="1429327" y="3068320"/>
            <a:ext cx="312928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nb-NO" sz="4000" b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  <a:ea typeface="Arial"/>
                <a:cs typeface="Arial"/>
                <a:sym typeface="Arial"/>
              </a:rPr>
              <a:t>Gratulerer med dagen</a:t>
            </a:r>
          </a:p>
        </p:txBody>
      </p:sp>
    </p:spTree>
    <p:extLst>
      <p:ext uri="{BB962C8B-B14F-4D97-AF65-F5344CB8AC3E}">
        <p14:creationId xmlns:p14="http://schemas.microsoft.com/office/powerpoint/2010/main" val="201100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pc="300"/>
            </a:lvl1pPr>
            <a:lvl2pPr>
              <a:lnSpc>
                <a:spcPct val="150000"/>
              </a:lnSpc>
              <a:defRPr spc="300"/>
            </a:lvl2pPr>
            <a:lvl3pPr>
              <a:lnSpc>
                <a:spcPct val="150000"/>
              </a:lnSpc>
              <a:defRPr spc="300"/>
            </a:lvl3pPr>
            <a:lvl4pPr>
              <a:lnSpc>
                <a:spcPct val="150000"/>
              </a:lnSpc>
              <a:defRPr spc="300"/>
            </a:lvl4pPr>
            <a:lvl5pPr>
              <a:lnSpc>
                <a:spcPct val="150000"/>
              </a:lnSpc>
              <a:defRPr spc="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46141-FABC-BF4F-BE7C-1976CAC9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1A37-4FC8-5549-9599-0BABC6850CD6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C1A4D-6543-7F4E-AFF6-1A6C26DF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nb-NO"/>
              <a:t>北歐華人基督教會 奧斯陸堂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B29F7-34D5-D14F-A9F9-33D47F9E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885EB-1296-D549-9813-F72DDDCCF48A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689888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9C1DE-4AA7-0442-AC60-AFE31391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6942-7FA2-8847-805E-08607B10086E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75579-4615-3543-913B-4F11F04F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nb-NO"/>
              <a:t>北歐華人基督教會 奧斯陸堂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FD05B-C3D1-3E42-AB9B-930A7A8F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2DF85-179E-8748-B059-67A65BEFD339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1494846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="1" spc="300"/>
            </a:lvl1pPr>
            <a:lvl2pPr marL="457200" indent="0">
              <a:lnSpc>
                <a:spcPct val="150000"/>
              </a:lnSpc>
              <a:buNone/>
              <a:defRPr b="1" spc="300"/>
            </a:lvl2pPr>
            <a:lvl3pPr marL="914400" indent="0">
              <a:lnSpc>
                <a:spcPct val="150000"/>
              </a:lnSpc>
              <a:buNone/>
              <a:defRPr b="1" spc="300"/>
            </a:lvl3pPr>
            <a:lvl4pPr marL="1371600" indent="0">
              <a:lnSpc>
                <a:spcPct val="150000"/>
              </a:lnSpc>
              <a:buNone/>
              <a:defRPr b="1" spc="300"/>
            </a:lvl4pPr>
            <a:lvl5pPr marL="1828800" indent="0">
              <a:lnSpc>
                <a:spcPct val="150000"/>
              </a:lnSpc>
              <a:buNone/>
              <a:defRPr b="1" spc="300"/>
            </a:lvl5pPr>
          </a:lstStyle>
          <a:p>
            <a:pPr lvl="0"/>
            <a:r>
              <a:rPr lang="nb-NO" altLang="zh-CN"/>
              <a:t>Klikk for å redigere tekststiler i malen</a:t>
            </a:r>
          </a:p>
          <a:p>
            <a:pPr lvl="1"/>
            <a:r>
              <a:rPr lang="nb-NO" altLang="zh-CN"/>
              <a:t>Andre nivå</a:t>
            </a:r>
          </a:p>
          <a:p>
            <a:pPr lvl="2"/>
            <a:r>
              <a:rPr lang="nb-NO" altLang="zh-CN"/>
              <a:t>Tredje nivå</a:t>
            </a:r>
          </a:p>
          <a:p>
            <a:pPr lvl="3"/>
            <a:r>
              <a:rPr lang="nb-NO" altLang="zh-CN"/>
              <a:t>Fjerde nivå</a:t>
            </a:r>
          </a:p>
          <a:p>
            <a:pPr lvl="4"/>
            <a:r>
              <a:rPr lang="nb-NO" altLang="zh-CN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b="1" spc="300" baseline="0"/>
            </a:lvl1pPr>
            <a:lvl2pPr marL="457200" indent="0">
              <a:lnSpc>
                <a:spcPts val="3600"/>
              </a:lnSpc>
              <a:buNone/>
              <a:defRPr b="1" spc="300"/>
            </a:lvl2pPr>
            <a:lvl3pPr marL="914400" indent="0">
              <a:lnSpc>
                <a:spcPts val="3600"/>
              </a:lnSpc>
              <a:buNone/>
              <a:defRPr b="1" spc="300"/>
            </a:lvl3pPr>
            <a:lvl4pPr marL="1371600" indent="0">
              <a:lnSpc>
                <a:spcPts val="3600"/>
              </a:lnSpc>
              <a:buNone/>
              <a:defRPr b="1" spc="300"/>
            </a:lvl4pPr>
            <a:lvl5pPr marL="1828800" indent="0">
              <a:lnSpc>
                <a:spcPts val="3600"/>
              </a:lnSpc>
              <a:buNone/>
              <a:defRPr b="1" spc="3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2D2464CC-3AC1-0C48-8026-6276ACAE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6817-2BAA-354F-B153-11383181C81E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97B5CB4-5D62-9844-AD45-63E6EB2F7B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6C8D18-4FDE-A544-883A-A91E1D4078EF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3296075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altLang="zh-CN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4000"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altLang="zh-CN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4000"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lnSpc>
                <a:spcPct val="150000"/>
              </a:lnSpc>
              <a:buNone/>
              <a:defRPr sz="3600"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lnSpc>
                <a:spcPct val="150000"/>
              </a:lnSpc>
              <a:buNone/>
              <a:defRPr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lnSpc>
                <a:spcPct val="150000"/>
              </a:lnSpc>
              <a:buNone/>
              <a:defRPr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lnSpc>
                <a:spcPct val="150000"/>
              </a:lnSpc>
              <a:buNone/>
              <a:defRPr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nb-NO" altLang="zh-CN"/>
              <a:t>Klikk for å redigere tekststiler i malen</a:t>
            </a:r>
          </a:p>
          <a:p>
            <a:pPr lvl="1"/>
            <a:r>
              <a:rPr lang="nb-NO" altLang="zh-CN"/>
              <a:t>Andre nivå</a:t>
            </a:r>
          </a:p>
          <a:p>
            <a:pPr lvl="2"/>
            <a:r>
              <a:rPr lang="nb-NO" altLang="zh-CN"/>
              <a:t>Tredje nivå</a:t>
            </a:r>
          </a:p>
          <a:p>
            <a:pPr lvl="3"/>
            <a:r>
              <a:rPr lang="nb-NO" altLang="zh-CN"/>
              <a:t>Fjerde nivå</a:t>
            </a:r>
          </a:p>
          <a:p>
            <a:pPr lvl="4"/>
            <a:r>
              <a:rPr lang="nb-NO" altLang="zh-CN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4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sz="4000" b="1" spc="300">
                <a:latin typeface="+mn-lt"/>
              </a:defRPr>
            </a:lvl1pPr>
            <a:lvl3pPr marL="914400" indent="0">
              <a:lnSpc>
                <a:spcPts val="3600"/>
              </a:lnSpc>
              <a:buNone/>
              <a:defRPr sz="3600" b="1" spc="300">
                <a:latin typeface="+mn-lt"/>
              </a:defRPr>
            </a:lvl3pPr>
            <a:lvl4pPr marL="1371600" indent="0">
              <a:lnSpc>
                <a:spcPts val="3600"/>
              </a:lnSpc>
              <a:buNone/>
              <a:defRPr b="1" spc="300">
                <a:latin typeface="+mn-lt"/>
              </a:defRPr>
            </a:lvl4pPr>
            <a:lvl5pPr marL="1828800" indent="0">
              <a:lnSpc>
                <a:spcPts val="3600"/>
              </a:lnSpc>
              <a:buNone/>
              <a:defRPr b="1" spc="300"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F43D3CEF-F988-CC44-ADFC-92FD0F02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1839-A2AF-124D-ADDF-D8BAEB44505A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922FC3B6-C2C0-BD4F-8D55-90D7D1F38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B8405B-D352-0145-8B57-8205EE488624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2970769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04290-3F27-794D-8B34-B845D7DA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69A7-F3BB-F04A-9E6D-82C7FC20FAFC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9E20F-2729-3943-96B1-6EFE93D7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nb-NO"/>
              <a:t>北歐華人基督教會 奧斯陸堂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64B7C-CFF8-AA43-952F-14510CDA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AACE8-5F3B-A248-80DC-84800D450ABE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2613623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nb-NO" altLang="zh-CN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3200" spc="300"/>
            </a:lvl1pPr>
            <a:lvl2pPr>
              <a:lnSpc>
                <a:spcPct val="150000"/>
              </a:lnSpc>
              <a:defRPr sz="2800" spc="300"/>
            </a:lvl2pPr>
            <a:lvl3pPr>
              <a:lnSpc>
                <a:spcPct val="150000"/>
              </a:lnSpc>
              <a:defRPr sz="2400" spc="300"/>
            </a:lvl3pPr>
            <a:lvl4pPr>
              <a:lnSpc>
                <a:spcPct val="150000"/>
              </a:lnSpc>
              <a:defRPr sz="2000" spc="300"/>
            </a:lvl4pPr>
            <a:lvl5pPr>
              <a:lnSpc>
                <a:spcPct val="150000"/>
              </a:lnSpc>
              <a:defRPr sz="2000" spc="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4000" spc="3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2DC0-908E-E849-991C-004A2A6C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C136-17DC-F349-B94F-051799370539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E5F84-066E-6F4B-8FD6-6A4F062C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nb-NO"/>
              <a:t>北歐華人基督教會 奧斯陸堂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2F5C9-097E-B64D-ACD9-DD942C2D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705A9-A7FE-CD4C-8BD5-06860D99035A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190083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p26">
            <a:extLst>
              <a:ext uri="{FF2B5EF4-FFF2-40B4-BE49-F238E27FC236}">
                <a16:creationId xmlns:a16="http://schemas.microsoft.com/office/drawing/2014/main" id="{0FB9A884-AADA-DF4C-AF51-B335C51C388E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Google Shape;176;p26">
            <a:extLst>
              <a:ext uri="{FF2B5EF4-FFF2-40B4-BE49-F238E27FC236}">
                <a16:creationId xmlns:a16="http://schemas.microsoft.com/office/drawing/2014/main" id="{EB8B293F-4A60-DB4B-9036-D34AC657732D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Google Shape;177;p26">
            <a:extLst>
              <a:ext uri="{FF2B5EF4-FFF2-40B4-BE49-F238E27FC236}">
                <a16:creationId xmlns:a16="http://schemas.microsoft.com/office/drawing/2014/main" id="{8E952608-942E-2746-B4EC-60CE0DA568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3B6322-51DB-C741-9C71-B8211D5B387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7254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A3830-788B-264C-9A32-AABF32F6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8246-556D-1D41-9B41-692777B10707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88EAB-2CCB-2F48-BEDE-AE7BAC38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nb-NO"/>
              <a:t>北歐華人基督教會 奧斯陸堂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E4593-FA82-7549-B122-F9DD54E7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E3411-D98E-2C48-BC14-A3D1804A3535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3778021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73D7F-170C-9A46-98A5-95FD7EFE6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C79A-89CC-9546-96E4-1577B3B8ABBA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0A49A-79E9-9142-B54F-75EEBEDA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nb-NO"/>
              <a:t>北歐華人基督教會 奧斯陸堂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EBCBE-748C-204B-AE72-FD1868D3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95B3E-7D87-0E48-BE03-84C24AF99CC3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183713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79914-D4EC-A042-914A-0574B248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F8BE-7578-1443-928F-29ED57941A46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C7EED-FDA4-F045-9AD0-97BDC15C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nb-NO"/>
              <a:t>北歐華人基督教會 奧斯陸堂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7D2E3-1A9F-BA4E-B0CB-761305E5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9BEEF-2F48-DF44-B310-32BE519ACEF1}" type="slidenum">
              <a:rPr lang="nb-NO" altLang="en-NO"/>
              <a:pPr/>
              <a:t>‹#›</a:t>
            </a:fld>
            <a:endParaRPr lang="nb-NO" altLang="en-NO"/>
          </a:p>
        </p:txBody>
      </p:sp>
    </p:spTree>
    <p:extLst>
      <p:ext uri="{BB962C8B-B14F-4D97-AF65-F5344CB8AC3E}">
        <p14:creationId xmlns:p14="http://schemas.microsoft.com/office/powerpoint/2010/main" val="24907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赞美祷告">
  <p:cSld name="赞美祷告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;p12">
            <a:extLst>
              <a:ext uri="{FF2B5EF4-FFF2-40B4-BE49-F238E27FC236}">
                <a16:creationId xmlns:a16="http://schemas.microsoft.com/office/drawing/2014/main" id="{ABE5B4A3-8D63-334F-B42F-9B0A22A79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08075"/>
            <a:ext cx="49149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6000" b="1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讚 美 禱 告 </a:t>
            </a:r>
            <a:endParaRPr lang="zh-CN" altLang="en-US"/>
          </a:p>
          <a:p>
            <a:pPr eaLnBrk="1" hangingPunct="1">
              <a:lnSpc>
                <a:spcPct val="80000"/>
              </a:lnSpc>
            </a:pPr>
            <a:endParaRPr lang="zh-CN" altLang="en-US" sz="6000" b="1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82;p12">
            <a:extLst>
              <a:ext uri="{FF2B5EF4-FFF2-40B4-BE49-F238E27FC236}">
                <a16:creationId xmlns:a16="http://schemas.microsoft.com/office/drawing/2014/main" id="{577CB2FF-DE97-D749-9B71-740B0FA605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6153" y="2401194"/>
            <a:ext cx="5432700" cy="3056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fadeDir="5400012" sy="-100000" algn="bl" rotWithShape="0"/>
          </a:effectLst>
        </p:spPr>
      </p:pic>
      <p:sp>
        <p:nvSpPr>
          <p:cNvPr id="4" name="Google Shape;78;p12">
            <a:extLst>
              <a:ext uri="{FF2B5EF4-FFF2-40B4-BE49-F238E27FC236}">
                <a16:creationId xmlns:a16="http://schemas.microsoft.com/office/drawing/2014/main" id="{4FA1B02E-63AE-AE46-9EEA-EE0F5904F5E9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Google Shape;79;p12">
            <a:extLst>
              <a:ext uri="{FF2B5EF4-FFF2-40B4-BE49-F238E27FC236}">
                <a16:creationId xmlns:a16="http://schemas.microsoft.com/office/drawing/2014/main" id="{09D74172-3E00-2845-9957-0F0E48B38D1E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Google Shape;80;p12">
            <a:extLst>
              <a:ext uri="{FF2B5EF4-FFF2-40B4-BE49-F238E27FC236}">
                <a16:creationId xmlns:a16="http://schemas.microsoft.com/office/drawing/2014/main" id="{F753194C-70B5-F643-A0F9-9B6134B5B4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A8699E-6BAA-5C40-8DFB-6C4E96FEF0B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288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读经">
  <p:cSld name="读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FE194428-40BE-524B-8FAD-55AEEB4AE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1200150"/>
            <a:ext cx="88217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6000" b="1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讀 經 </a:t>
            </a:r>
            <a:r>
              <a:rPr lang="zh-CN" altLang="en-US" sz="6000" b="1">
                <a:solidFill>
                  <a:srgbClr val="0759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</a:t>
            </a:r>
            <a:r>
              <a:rPr lang="en-US" altLang="zh-CN" sz="6000" b="1">
                <a:solidFill>
                  <a:srgbClr val="0759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Scripture readings</a:t>
            </a:r>
          </a:p>
          <a:p>
            <a:pPr eaLnBrk="1" hangingPunct="1"/>
            <a:endParaRPr lang="zh-CN" altLang="en-US" sz="60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94;p14">
            <a:extLst>
              <a:ext uri="{FF2B5EF4-FFF2-40B4-BE49-F238E27FC236}">
                <a16:creationId xmlns:a16="http://schemas.microsoft.com/office/drawing/2014/main" id="{D9639497-9B8C-9042-A730-7D29B209BC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7938" y="2703459"/>
            <a:ext cx="5299200" cy="2789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4" name="Google Shape;90;p14">
            <a:extLst>
              <a:ext uri="{FF2B5EF4-FFF2-40B4-BE49-F238E27FC236}">
                <a16:creationId xmlns:a16="http://schemas.microsoft.com/office/drawing/2014/main" id="{4D9C0E98-8F17-5243-8733-1FD93F44B67D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Google Shape;91;p14">
            <a:extLst>
              <a:ext uri="{FF2B5EF4-FFF2-40B4-BE49-F238E27FC236}">
                <a16:creationId xmlns:a16="http://schemas.microsoft.com/office/drawing/2014/main" id="{65D8D5A1-CCDC-464E-8051-ABE57433E804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Google Shape;92;p14">
            <a:extLst>
              <a:ext uri="{FF2B5EF4-FFF2-40B4-BE49-F238E27FC236}">
                <a16:creationId xmlns:a16="http://schemas.microsoft.com/office/drawing/2014/main" id="{2F18D179-A26A-0946-A3DF-180E5C61ED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D4BD1A-A010-5841-8C51-D7F6A7BD4BA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547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讲道">
  <p:cSld name="讲道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4;p17" descr="Sermon on the Mount: King Jesus">
            <a:extLst>
              <a:ext uri="{FF2B5EF4-FFF2-40B4-BE49-F238E27FC236}">
                <a16:creationId xmlns:a16="http://schemas.microsoft.com/office/drawing/2014/main" id="{6745DBA9-4913-F244-AF11-ED96E38DDE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9424" y="198438"/>
            <a:ext cx="2461500" cy="1492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Google Shape;116;p17">
            <a:extLst>
              <a:ext uri="{FF2B5EF4-FFF2-40B4-BE49-F238E27FC236}">
                <a16:creationId xmlns:a16="http://schemas.microsoft.com/office/drawing/2014/main" id="{2DF359A1-CD60-7748-BA6B-FB3593EF2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74675"/>
            <a:ext cx="7234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 b="1">
                <a:latin typeface="Calibri" panose="020F0502020204030204" pitchFamily="34" charset="0"/>
                <a:sym typeface="Calibri" panose="020F0502020204030204" pitchFamily="34" charset="0"/>
              </a:rPr>
              <a:t>證 道 </a:t>
            </a:r>
            <a:r>
              <a:rPr lang="en-US" altLang="zh-CN" sz="6000" b="1">
                <a:latin typeface="Calibri" panose="020F0502020204030204" pitchFamily="34" charset="0"/>
                <a:sym typeface="Calibri" panose="020F0502020204030204" pitchFamily="34" charset="0"/>
              </a:rPr>
              <a:t>Sunday Sermon </a:t>
            </a:r>
            <a:endParaRPr lang="en-US" altLang="zh-CN" sz="60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lvl="4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112;p17">
            <a:extLst>
              <a:ext uri="{FF2B5EF4-FFF2-40B4-BE49-F238E27FC236}">
                <a16:creationId xmlns:a16="http://schemas.microsoft.com/office/drawing/2014/main" id="{26858B7F-C8F1-E44B-ADF1-5A703D8CF08B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id="{A5EB79B8-5391-7C44-9482-39610DE00A7F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BD9A21-6A43-7649-A4CB-5E1E8C01CB9A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" name="Google Shape;115;p17">
            <a:extLst>
              <a:ext uri="{FF2B5EF4-FFF2-40B4-BE49-F238E27FC236}">
                <a16:creationId xmlns:a16="http://schemas.microsoft.com/office/drawing/2014/main" id="{1EF37D97-0295-CF48-9E52-A7D4632CFDAE}"/>
              </a:ext>
            </a:extLst>
          </p:cNvPr>
          <p:cNvSpPr txBox="1"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34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证道经文">
  <p:cSld name="证道经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/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/>
            </a:lvl2pPr>
            <a:lvl3pPr marL="137160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marL="2286000" lvl="4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/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/>
            </a:lvl2pPr>
            <a:lvl3pPr marL="1371600" lvl="2" indent="-228600" algn="l" rtl="0">
              <a:lnSpc>
                <a:spcPct val="11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/>
            </a:lvl3pPr>
            <a:lvl4pPr marL="182880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marL="2286000" lvl="4" indent="-2286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121;p18">
            <a:extLst>
              <a:ext uri="{FF2B5EF4-FFF2-40B4-BE49-F238E27FC236}">
                <a16:creationId xmlns:a16="http://schemas.microsoft.com/office/drawing/2014/main" id="{13AD837C-052B-C94C-885F-29DAF71852B8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Google Shape;122;p18">
            <a:extLst>
              <a:ext uri="{FF2B5EF4-FFF2-40B4-BE49-F238E27FC236}">
                <a16:creationId xmlns:a16="http://schemas.microsoft.com/office/drawing/2014/main" id="{B58185CE-C6D4-EA4D-8A35-AC332522831F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E2000F-8106-E04A-98F6-436D646ADE9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374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代祷">
  <p:cSld name="代祷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7;p19">
            <a:extLst>
              <a:ext uri="{FF2B5EF4-FFF2-40B4-BE49-F238E27FC236}">
                <a16:creationId xmlns:a16="http://schemas.microsoft.com/office/drawing/2014/main" id="{F28D8EA8-4C63-5B41-8C71-A15BE0CF7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1200150"/>
            <a:ext cx="88217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6000" b="1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代 禱   </a:t>
            </a:r>
            <a:r>
              <a:rPr lang="en-US" altLang="zh-CN" sz="6000" b="1">
                <a:solidFill>
                  <a:srgbClr val="0759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Intercessions</a:t>
            </a:r>
          </a:p>
          <a:p>
            <a:pPr eaLnBrk="1" hangingPunct="1"/>
            <a:endParaRPr lang="zh-CN" altLang="en-US" sz="6000">
              <a:solidFill>
                <a:srgbClr val="0759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128;p19">
            <a:extLst>
              <a:ext uri="{FF2B5EF4-FFF2-40B4-BE49-F238E27FC236}">
                <a16:creationId xmlns:a16="http://schemas.microsoft.com/office/drawing/2014/main" id="{A136D117-4D68-9F42-B40F-202F3CDF7B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880" y="2636383"/>
            <a:ext cx="5806200" cy="32712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4" name="Google Shape;124;p19">
            <a:extLst>
              <a:ext uri="{FF2B5EF4-FFF2-40B4-BE49-F238E27FC236}">
                <a16:creationId xmlns:a16="http://schemas.microsoft.com/office/drawing/2014/main" id="{FE0678D0-047C-244D-9C2B-69FE56E919EA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Google Shape;125;p19">
            <a:extLst>
              <a:ext uri="{FF2B5EF4-FFF2-40B4-BE49-F238E27FC236}">
                <a16:creationId xmlns:a16="http://schemas.microsoft.com/office/drawing/2014/main" id="{9B10B1FD-DA18-1546-A71B-F936AF71B295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Google Shape;126;p19">
            <a:extLst>
              <a:ext uri="{FF2B5EF4-FFF2-40B4-BE49-F238E27FC236}">
                <a16:creationId xmlns:a16="http://schemas.microsoft.com/office/drawing/2014/main" id="{DD2EE8EA-D047-CE47-9324-8D4ECF7511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B5FB96-520F-6A4F-8C00-7B66649D53A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611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>
            <a:extLst>
              <a:ext uri="{FF2B5EF4-FFF2-40B4-BE49-F238E27FC236}">
                <a16:creationId xmlns:a16="http://schemas.microsoft.com/office/drawing/2014/main" id="{EEE8E6EF-A952-9D42-9815-86B00FDAB2E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027" name="Google Shape;11;p1">
            <a:extLst>
              <a:ext uri="{FF2B5EF4-FFF2-40B4-BE49-F238E27FC236}">
                <a16:creationId xmlns:a16="http://schemas.microsoft.com/office/drawing/2014/main" id="{7A7C1735-3F6F-E942-B40C-1C2DB6302AE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">
            <a:extLst>
              <a:ext uri="{FF2B5EF4-FFF2-40B4-BE49-F238E27FC236}">
                <a16:creationId xmlns:a16="http://schemas.microsoft.com/office/drawing/2014/main" id="{404E462E-901C-C143-9F12-296B484A58D4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29" name="Google Shape;13;p1">
            <a:extLst>
              <a:ext uri="{FF2B5EF4-FFF2-40B4-BE49-F238E27FC236}">
                <a16:creationId xmlns:a16="http://schemas.microsoft.com/office/drawing/2014/main" id="{6A4AF9A8-D18F-6C4F-8329-0E2078C4F1A9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Google Shape;14;p1">
            <a:extLst>
              <a:ext uri="{FF2B5EF4-FFF2-40B4-BE49-F238E27FC236}">
                <a16:creationId xmlns:a16="http://schemas.microsoft.com/office/drawing/2014/main" id="{4B6E82D5-155D-A644-AF6B-FC01F2098D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3DC79AAE-71A0-484E-B050-E5F20675E8F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31" name="Google Shape;15;p1">
            <a:extLst>
              <a:ext uri="{FF2B5EF4-FFF2-40B4-BE49-F238E27FC236}">
                <a16:creationId xmlns:a16="http://schemas.microsoft.com/office/drawing/2014/main" id="{B155479E-6BBE-FC41-8A7F-4C17AC4A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188"/>
            <a:ext cx="0" cy="250825"/>
          </a:xfrm>
          <a:prstGeom prst="rect">
            <a:avLst/>
          </a:prstGeom>
          <a:solidFill>
            <a:srgbClr val="F8F9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  <a:buFont typeface="Calibri" panose="020F0502020204030204" pitchFamily="34" charset="0"/>
              <a:buNone/>
            </a:pPr>
            <a:endParaRPr lang="zh-CN" altLang="en-US" sz="18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2" r:id="rId1"/>
    <p:sldLayoutId id="2147483795" r:id="rId2"/>
    <p:sldLayoutId id="2147483797" r:id="rId3"/>
    <p:sldLayoutId id="2147483800" r:id="rId4"/>
    <p:sldLayoutId id="2147483801" r:id="rId5"/>
    <p:sldLayoutId id="2147483802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3" r:id="rId22"/>
    <p:sldLayoutId id="2147483824" r:id="rId23"/>
    <p:sldLayoutId id="2147483825" r:id="rId24"/>
    <p:sldLayoutId id="2147483826" r:id="rId25"/>
    <p:sldLayoutId id="2147483860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1375DED-AECB-E54D-A97E-19ABC9CCC6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O"/>
              <a:t>Click to edit Master title style</a:t>
            </a:r>
            <a:endParaRPr lang="nb-NO" alt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1D5BC-A5CA-5643-A631-F892B6B33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2783E-50CD-574E-A3F3-757FB013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kern="0" smtClean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92AAB61A-520B-0A4D-B523-06075D497ACC}" type="datetime1">
              <a:rPr lang="nb-NO"/>
              <a:pPr>
                <a:defRPr/>
              </a:pPr>
              <a:t>02.05.2021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7D676-6DE6-A04A-88CE-4E1B9BAEA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r>
              <a:rPr lang="zh-TW" altLang="nb-NO"/>
              <a:t>北歐華人基督教會 奧斯陸堂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C3CE7-3026-C848-B3EA-C034F0CDB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B40D46A5-4C40-3944-8AD1-C4C55514D0E6}" type="slidenum">
              <a:rPr lang="nb-NO" altLang="en-NO"/>
              <a:pPr/>
              <a:t>‹#›</a:t>
            </a:fld>
            <a:endParaRPr lang="nb-NO" altLang="en-NO"/>
          </a:p>
        </p:txBody>
      </p:sp>
      <p:sp>
        <p:nvSpPr>
          <p:cNvPr id="2055" name="Rectangle 1">
            <a:extLst>
              <a:ext uri="{FF2B5EF4-FFF2-40B4-BE49-F238E27FC236}">
                <a16:creationId xmlns:a16="http://schemas.microsoft.com/office/drawing/2014/main" id="{2ED168FC-B15C-9D45-9C7B-55FD7F7F9A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3188"/>
            <a:ext cx="0" cy="250825"/>
          </a:xfrm>
          <a:prstGeom prst="rect">
            <a:avLst/>
          </a:prstGeom>
          <a:solidFill>
            <a:srgbClr val="F8F9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-12696" rIns="0" bIns="-12696" anchor="ctr">
            <a:spAutoFit/>
          </a:bodyPr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zh-TW" altLang="nb-NO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793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9pPr>
    </p:titleStyle>
    <p:bodyStyle>
      <a:lvl1pPr marL="228600" indent="-228600" algn="l" rtl="0" fontAlgn="base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6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2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j/93422807236" TargetMode="Externa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1">
            <a:extLst>
              <a:ext uri="{FF2B5EF4-FFF2-40B4-BE49-F238E27FC236}">
                <a16:creationId xmlns:a16="http://schemas.microsoft.com/office/drawing/2014/main" id="{3D668590-5580-2D4E-B5A3-D7A753DE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nb-NO"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北歐華人基督教會 奧斯陸堂 </a:t>
            </a:r>
            <a:endParaRPr lang="nb-NO" altLang="en-NO" sz="1200">
              <a:solidFill>
                <a:srgbClr val="8888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0051" name="TextBox 2">
            <a:extLst>
              <a:ext uri="{FF2B5EF4-FFF2-40B4-BE49-F238E27FC236}">
                <a16:creationId xmlns:a16="http://schemas.microsoft.com/office/drawing/2014/main" id="{D651C4C6-66F7-3C4F-AFC2-5E9A36BF7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749300"/>
            <a:ext cx="521335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TW" altLang="nb-NO" sz="6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代 禱</a:t>
            </a:r>
            <a:endParaRPr lang="en-US" altLang="zh-TW" sz="60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TW" sz="4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Intercessions</a:t>
            </a:r>
            <a:endParaRPr lang="zh-TW" altLang="nb-NO" sz="4800" b="1" dirty="0">
              <a:solidFill>
                <a:schemeClr val="tx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EB71EA-9761-694D-BC11-A8F79E33A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879" y="2661097"/>
            <a:ext cx="5806239" cy="327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页脚占位符 1">
            <a:extLst>
              <a:ext uri="{FF2B5EF4-FFF2-40B4-BE49-F238E27FC236}">
                <a16:creationId xmlns:a16="http://schemas.microsoft.com/office/drawing/2014/main" id="{4D3B02A5-2D30-4234-865F-3DE5C7CAC7D2}"/>
              </a:ext>
            </a:extLst>
          </p:cNvPr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nb-NO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北歐華人基督教會 奧斯陸堂 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0FAF1F-9B5F-46E7-ADD2-BDF7276F0E2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46613" y="1392238"/>
            <a:ext cx="7265987" cy="48196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NO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時間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月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14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日晚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17:00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–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19:00</a:t>
            </a:r>
          </a:p>
          <a:p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月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15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日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10:00–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19:00</a:t>
            </a:r>
            <a:endParaRPr lang="en-NO" altLang="zh-CN" sz="2400" b="1" dirty="0">
              <a:solidFill>
                <a:srgbClr val="0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NO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題目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：新信徒跟進及門徒訓練</a:t>
            </a:r>
            <a:endParaRPr lang="en-US" altLang="zh-TW" sz="2400" b="1" dirty="0">
              <a:solidFill>
                <a:srgbClr val="0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講員：黃天權牧師</a:t>
            </a:r>
            <a:endParaRPr lang="en-US" altLang="zh-TW" sz="2400" b="1" dirty="0">
              <a:solidFill>
                <a:srgbClr val="0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形式：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Zoom workshop</a:t>
            </a:r>
          </a:p>
          <a:p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https://zoom.us/j/93422807236</a:t>
            </a:r>
            <a:endParaRPr lang="en-US" altLang="zh-TW" sz="2400" b="1" dirty="0">
              <a:solidFill>
                <a:srgbClr val="0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Meeting ID: 934 2280 7236</a:t>
            </a:r>
          </a:p>
        </p:txBody>
      </p:sp>
      <p:sp>
        <p:nvSpPr>
          <p:cNvPr id="184324" name="Rectangle 2">
            <a:extLst>
              <a:ext uri="{FF2B5EF4-FFF2-40B4-BE49-F238E27FC236}">
                <a16:creationId xmlns:a16="http://schemas.microsoft.com/office/drawing/2014/main" id="{413F00B1-8323-4942-AB70-5B229B5D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25542"/>
            <a:ext cx="66479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教會春季工作坊</a:t>
            </a:r>
            <a:r>
              <a:rPr lang="zh-TW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（</a:t>
            </a:r>
            <a:r>
              <a:rPr lang="en-NO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同工退修會</a:t>
            </a:r>
            <a:r>
              <a:rPr lang="zh-TW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）</a:t>
            </a:r>
            <a:endParaRPr lang="en-US" altLang="zh-TW" sz="3600" b="1" dirty="0">
              <a:solidFill>
                <a:srgbClr val="000000"/>
              </a:solidFill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页脚占位符 1">
            <a:extLst>
              <a:ext uri="{FF2B5EF4-FFF2-40B4-BE49-F238E27FC236}">
                <a16:creationId xmlns:a16="http://schemas.microsoft.com/office/drawing/2014/main" id="{4D3B02A5-2D30-4234-865F-3DE5C7CAC7D2}"/>
              </a:ext>
            </a:extLst>
          </p:cNvPr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nb-NO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北歐華人基督教會 奧斯陸堂 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0FAF1F-9B5F-46E7-ADD2-BDF7276F0E2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46613" y="1392238"/>
            <a:ext cx="7265987" cy="48196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陈师母的父亲孙牧师</a:t>
            </a:r>
            <a:r>
              <a:rPr lang="en-US" altLang="ja-JP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4</a:t>
            </a:r>
            <a:r>
              <a:rPr lang="ja-JP" altLang="en-US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月</a:t>
            </a:r>
            <a:r>
              <a:rPr lang="en-US" altLang="ja-JP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28</a:t>
            </a:r>
            <a:r>
              <a:rPr lang="ja-JP" altLang="en-US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日中午，荣归天家，他是神忠心的</a:t>
            </a:r>
            <a:r>
              <a:rPr lang="zh-CN" altLang="en-US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仆</a:t>
            </a:r>
            <a:r>
              <a:rPr lang="ja-JP" altLang="en-US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人，一生服事主。求神亲自安慰陈牧师，师母，汉峰和在中国孙师母的家人，为他们祷告。</a:t>
            </a:r>
          </a:p>
        </p:txBody>
      </p:sp>
    </p:spTree>
    <p:extLst>
      <p:ext uri="{BB962C8B-B14F-4D97-AF65-F5344CB8AC3E}">
        <p14:creationId xmlns:p14="http://schemas.microsoft.com/office/powerpoint/2010/main" val="356975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DA281C-F796-2A43-BBF6-A0E924DC1A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7685" y="1756755"/>
            <a:ext cx="8477081" cy="47442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週一晚</a:t>
            </a:r>
            <a:r>
              <a:rPr lang="en-US" altLang="zh-TW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17:30</a:t>
            </a:r>
            <a:r>
              <a:rPr lang="zh-TW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，神學課程小組；</a:t>
            </a:r>
            <a:endParaRPr lang="en-US" altLang="zh-TW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週二晚</a:t>
            </a:r>
            <a:r>
              <a:rPr lang="en-US" altLang="zh-TW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19:00</a:t>
            </a:r>
            <a:r>
              <a:rPr lang="zh-TW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TW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Alive</a:t>
            </a:r>
            <a:r>
              <a:rPr lang="zh-TW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查經班；</a:t>
            </a:r>
            <a:endParaRPr lang="en-US" altLang="ja-JP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週三</a:t>
            </a:r>
            <a:r>
              <a:rPr lang="en-US" altLang="ja-JP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17:30-18:30</a:t>
            </a:r>
            <a:r>
              <a:rPr lang="zh-TW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ja-JP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長者查經班</a:t>
            </a:r>
            <a:r>
              <a:rPr lang="zh-TW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；</a:t>
            </a:r>
            <a:endParaRPr lang="en-US" altLang="zh-TW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週四</a:t>
            </a:r>
            <a:r>
              <a:rPr lang="zh-TW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17:30-19:00</a:t>
            </a:r>
            <a:r>
              <a:rPr lang="zh-TW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，教會禱告會；</a:t>
            </a:r>
            <a:endParaRPr lang="en-US" altLang="zh-TW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（請將禱告事項交海雲姊妹收集）</a:t>
            </a:r>
            <a:endParaRPr lang="en-US" altLang="zh-TW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22A80-7936-224B-8836-7031B18DC5A8}"/>
              </a:ext>
            </a:extLst>
          </p:cNvPr>
          <p:cNvSpPr txBox="1"/>
          <p:nvPr/>
        </p:nvSpPr>
        <p:spPr>
          <a:xfrm>
            <a:off x="4257208" y="568866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44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每週教會各小組固定活動</a:t>
            </a:r>
          </a:p>
        </p:txBody>
      </p:sp>
    </p:spTree>
    <p:extLst>
      <p:ext uri="{BB962C8B-B14F-4D97-AF65-F5344CB8AC3E}">
        <p14:creationId xmlns:p14="http://schemas.microsoft.com/office/powerpoint/2010/main" val="225682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页脚占位符 1">
            <a:extLst>
              <a:ext uri="{FF2B5EF4-FFF2-40B4-BE49-F238E27FC236}">
                <a16:creationId xmlns:a16="http://schemas.microsoft.com/office/drawing/2014/main" id="{4D3B02A5-2D30-4234-865F-3DE5C7CAC7D2}"/>
              </a:ext>
            </a:extLst>
          </p:cNvPr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nb-NO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北歐華人基督教會 奧斯陸堂 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0FAF1F-9B5F-46E7-ADD2-BDF7276F0E2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46613" y="477838"/>
            <a:ext cx="7265987" cy="48196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崇拜後</a:t>
            </a:r>
            <a:r>
              <a:rPr lang="en-US" altLang="zh-TW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13.00</a:t>
            </a:r>
            <a:r>
              <a:rPr lang="zh-TW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開始有長者以諾團契，歡迎大家參加。</a:t>
            </a:r>
            <a:endParaRPr lang="en-US" altLang="zh-TW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nb-NO" altLang="zh-CN" sz="3600" dirty="0">
                <a:latin typeface="Palatino Linotype" panose="02040502050505030304" pitchFamily="18" charset="0"/>
                <a:ea typeface="黑体" panose="02010609060101010101" pitchFamily="49" charset="-122"/>
              </a:rPr>
              <a:t>The Elder Enoch Fellowship started at 13.00 after the worship, and everyone is welcome to participate.</a:t>
            </a:r>
          </a:p>
          <a:p>
            <a:endParaRPr lang="ja-JP" altLang="en-US" sz="35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468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1539" y="24714"/>
            <a:ext cx="7546109" cy="1325563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下週照常進行網上崇拜</a:t>
            </a:r>
            <a:endParaRPr lang="nb-NO" sz="5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20697" y="1366786"/>
            <a:ext cx="9001268" cy="52812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下週主日崇拜，</a:t>
            </a:r>
            <a:r>
              <a:rPr lang="zh-TW" altLang="nb-NO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使用同一鏈接或</a:t>
            </a:r>
            <a:r>
              <a:rPr lang="nb-NO" altLang="zh-TW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Meeting ID</a:t>
            </a:r>
            <a:r>
              <a:rPr lang="zh-TW" altLang="nb-NO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號碼</a:t>
            </a:r>
            <a:r>
              <a:rPr lang="nb-NO" altLang="zh-TW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 471 598 303</a:t>
            </a:r>
            <a:r>
              <a:rPr lang="zh-TW" altLang="nb-NO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TW" altLang="nb-NO" sz="3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nb-NO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禮拜天</a:t>
            </a:r>
            <a:r>
              <a:rPr lang="nb-NO" altLang="zh-TW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10:30</a:t>
            </a:r>
            <a:r>
              <a:rPr lang="zh-TW" altLang="nb-NO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开始登錄，</a:t>
            </a:r>
            <a:r>
              <a:rPr lang="nb-NO" altLang="zh-TW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11:00</a:t>
            </a:r>
            <a:r>
              <a:rPr lang="zh-TW" altLang="nb-NO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开始崇拜。</a:t>
            </a:r>
            <a:r>
              <a:rPr lang="zh-TW" altLang="en-US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請</a:t>
            </a:r>
            <a:r>
              <a:rPr lang="zh-CN" altLang="en-US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提前</a:t>
            </a:r>
            <a:r>
              <a:rPr lang="zh-TW" altLang="nb-NO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登入，預備心靈，安靜等候敬拜神。</a:t>
            </a:r>
          </a:p>
          <a:p>
            <a:pPr>
              <a:lnSpc>
                <a:spcPct val="100000"/>
              </a:lnSpc>
            </a:pPr>
            <a:r>
              <a:rPr lang="zh-TW" altLang="nb-NO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技術问题，请打</a:t>
            </a:r>
            <a:r>
              <a:rPr lang="nb-NO" altLang="zh-TW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96041858</a:t>
            </a:r>
            <a:r>
              <a:rPr lang="zh-TW" altLang="nb-NO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nb-NO" altLang="zh-TW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94052960</a:t>
            </a:r>
            <a:r>
              <a:rPr lang="zh-TW" altLang="nb-NO" sz="3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咨询。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9F3753-C69C-BB40-A86B-D7AACEB1FEEE}"/>
              </a:ext>
            </a:extLst>
          </p:cNvPr>
          <p:cNvSpPr txBox="1">
            <a:spLocks/>
          </p:cNvSpPr>
          <p:nvPr/>
        </p:nvSpPr>
        <p:spPr>
          <a:xfrm>
            <a:off x="446808" y="6282891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>
                <a:solidFill>
                  <a:srgbClr val="075988"/>
                </a:solidFill>
              </a:rPr>
              <a:t>北歐華人基督教會 奧斯陸堂 </a:t>
            </a:r>
            <a:endParaRPr lang="zh-TW" altLang="nb-NO" dirty="0">
              <a:solidFill>
                <a:srgbClr val="075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1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页脚占位符 1">
            <a:extLst>
              <a:ext uri="{FF2B5EF4-FFF2-40B4-BE49-F238E27FC236}">
                <a16:creationId xmlns:a16="http://schemas.microsoft.com/office/drawing/2014/main" id="{B61A2D5E-BDE9-47D0-925F-8E22C234DDF7}"/>
              </a:ext>
            </a:extLst>
          </p:cNvPr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nb-NO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北歐華人基督教會 奧斯陸堂 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1364E0-8638-4E28-AF99-30617E358C4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46613" y="1392238"/>
            <a:ext cx="7265987" cy="48196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主席：楊婷姊妹</a:t>
            </a:r>
          </a:p>
          <a:p>
            <a:pPr>
              <a:defRPr/>
            </a:pP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講員：</a:t>
            </a:r>
            <a:r>
              <a:rPr lang="nb-NO" altLang="zh-CN" sz="3200" b="1">
                <a:latin typeface="DFKai-SB" panose="03000509000000000000" pitchFamily="65" charset="-120"/>
                <a:ea typeface="DFKai-SB" panose="03000509000000000000" pitchFamily="65" charset="-120"/>
              </a:rPr>
              <a:t>Ivy </a:t>
            </a:r>
            <a:r>
              <a:rPr lang="zh-CN" altLang="nb-NO" sz="3200" b="1">
                <a:latin typeface="DFKai-SB" panose="03000509000000000000" pitchFamily="65" charset="-120"/>
                <a:ea typeface="DFKai-SB" panose="03000509000000000000" pitchFamily="65" charset="-120"/>
              </a:rPr>
              <a:t>傳道</a:t>
            </a:r>
            <a:endParaRPr lang="zh-CN" altLang="en-US" sz="3200" b="1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翻譯：陳麗芬姊妹</a:t>
            </a:r>
            <a:endParaRPr lang="zh-CN" altLang="nb-NO" sz="3200" b="1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nb-NO" altLang="zh-CN" sz="3200" b="1">
                <a:latin typeface="DFKai-SB" panose="03000509000000000000" pitchFamily="65" charset="-120"/>
                <a:ea typeface="DFKai-SB" panose="03000509000000000000" pitchFamily="65" charset="-120"/>
              </a:rPr>
              <a:t>PPT</a:t>
            </a: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製作：楊婷姊妹</a:t>
            </a:r>
          </a:p>
          <a:p>
            <a:pPr>
              <a:defRPr/>
            </a:pPr>
            <a:r>
              <a:rPr lang="en-US" altLang="zh-CN" sz="3200" b="1">
                <a:latin typeface="DFKai-SB" panose="03000509000000000000" pitchFamily="65" charset="-120"/>
                <a:ea typeface="DFKai-SB" panose="03000509000000000000" pitchFamily="65" charset="-120"/>
              </a:rPr>
              <a:t>Zoom PPT</a:t>
            </a: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播放：</a:t>
            </a:r>
            <a:r>
              <a:rPr lang="zh-CN" altLang="en-GB" sz="3200" b="1">
                <a:latin typeface="DFKai-SB" panose="03000509000000000000" pitchFamily="65" charset="-120"/>
                <a:ea typeface="DFKai-SB" panose="03000509000000000000" pitchFamily="65" charset="-120"/>
              </a:rPr>
              <a:t>黃敏佳</a:t>
            </a: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姊妹</a:t>
            </a:r>
          </a:p>
          <a:p>
            <a:pPr>
              <a:defRPr/>
            </a:pPr>
            <a:r>
              <a:rPr lang="en-US" altLang="zh-CN" sz="3200" b="1">
                <a:latin typeface="DFKai-SB" panose="03000509000000000000" pitchFamily="65" charset="-120"/>
                <a:ea typeface="DFKai-SB" panose="03000509000000000000" pitchFamily="65" charset="-120"/>
              </a:rPr>
              <a:t>Zoom </a:t>
            </a: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技術支持</a:t>
            </a:r>
            <a:r>
              <a:rPr lang="en-GB" altLang="zh-CN" sz="3200" b="1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CN" altLang="en-GB" sz="3200" b="1">
                <a:latin typeface="DFKai-SB" panose="03000509000000000000" pitchFamily="65" charset="-120"/>
                <a:ea typeface="DFKai-SB" panose="03000509000000000000" pitchFamily="65" charset="-120"/>
              </a:rPr>
              <a:t>陳以美</a:t>
            </a: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姊妹</a:t>
            </a:r>
            <a:endParaRPr lang="en-GB" altLang="zh-CN" sz="3200" b="1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4324" name="Rectangle 2">
            <a:extLst>
              <a:ext uri="{FF2B5EF4-FFF2-40B4-BE49-F238E27FC236}">
                <a16:creationId xmlns:a16="http://schemas.microsoft.com/office/drawing/2014/main" id="{2806C29F-0067-4B3E-A13B-D771D20F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238" y="635000"/>
            <a:ext cx="475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下週網上崇拜事奉同工</a:t>
            </a:r>
          </a:p>
        </p:txBody>
      </p:sp>
    </p:spTree>
    <p:extLst>
      <p:ext uri="{BB962C8B-B14F-4D97-AF65-F5344CB8AC3E}">
        <p14:creationId xmlns:p14="http://schemas.microsoft.com/office/powerpoint/2010/main" val="69275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ooter Placeholder 1">
            <a:extLst>
              <a:ext uri="{FF2B5EF4-FFF2-40B4-BE49-F238E27FC236}">
                <a16:creationId xmlns:a16="http://schemas.microsoft.com/office/drawing/2014/main" id="{F8C4706E-4ACB-490C-8353-501FDD51D2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nb-NO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北歐華人基督教會 奧斯陸堂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D467-AE90-4D88-B129-3C1660D564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3913" y="1577975"/>
            <a:ext cx="7404100" cy="47291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4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為神話語的供應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4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為神一周的看顧。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zh-CN" sz="44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For God’s protection as well as God’s word given today.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8EE677-65A3-4DF7-BD5A-09548BB6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613" y="365125"/>
            <a:ext cx="640715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b-NO" altLang="zh-CN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1. </a:t>
            </a:r>
            <a:r>
              <a:rPr lang="zh-CN" altLang="nb-NO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感恩 </a:t>
            </a:r>
            <a:r>
              <a:rPr lang="nb-NO" altLang="zh-CN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Thanksgiving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页脚占位符 1">
            <a:extLst>
              <a:ext uri="{FF2B5EF4-FFF2-40B4-BE49-F238E27FC236}">
                <a16:creationId xmlns:a16="http://schemas.microsoft.com/office/drawing/2014/main" id="{62D01C61-D77F-4BD9-AC22-368838401D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nb-NO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北歐華人基督教會 奧斯陸堂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B1F8FA-B475-482E-B035-3D52EC4F4E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2838" y="1909763"/>
            <a:ext cx="6781800" cy="46291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为新的變種病毒预防和打疫苗的過程禱告；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Pray for the control of the mutant virus for vaccination process;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CN" sz="3600" b="1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KaiTi" panose="02010609060101010101" pitchFamily="49" charset="-122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3BCE69E-FC0A-4B67-A3D4-E66ADBFB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838" y="504825"/>
            <a:ext cx="7067550" cy="6746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b-NO" altLang="zh-TW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mr-IN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為萬民代求 </a:t>
            </a:r>
            <a:br>
              <a:rPr lang="nb-NO" altLang="zh-TW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mr-IN" altLang="zh-TW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Pray for all people</a:t>
            </a:r>
            <a:r>
              <a:rPr lang="en-US" altLang="zh-CN" b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b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oter Placeholder 1">
            <a:extLst>
              <a:ext uri="{FF2B5EF4-FFF2-40B4-BE49-F238E27FC236}">
                <a16:creationId xmlns:a16="http://schemas.microsoft.com/office/drawing/2014/main" id="{D56AB2A1-FA33-47A5-A9B0-F82857A509F7}"/>
              </a:ext>
            </a:extLst>
          </p:cNvPr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nb-NO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北歐華人基督教會 奧斯陸堂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1277B-3A85-4710-97C4-0227FA61DE2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843463" y="1844675"/>
            <a:ext cx="6586537" cy="44481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CN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為教會未來場地禱告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  <a:cs typeface="KaiTi" panose="02010609060101010101" pitchFamily="49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  <a:cs typeface="KaiTi" panose="02010609060101010101" pitchFamily="49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為有病痛、重擔、灰心、孤單的弟兄姊妹禱告。</a:t>
            </a:r>
          </a:p>
        </p:txBody>
      </p:sp>
      <p:sp>
        <p:nvSpPr>
          <p:cNvPr id="174084" name="Title 3">
            <a:extLst>
              <a:ext uri="{FF2B5EF4-FFF2-40B4-BE49-F238E27FC236}">
                <a16:creationId xmlns:a16="http://schemas.microsoft.com/office/drawing/2014/main" id="{7122DBE5-CE1A-4E65-ACFA-E791B91316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43463" y="365125"/>
            <a:ext cx="6934200" cy="7016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nb-NO" altLang="zh-TW" sz="4000" b="1"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3.  </a:t>
            </a:r>
            <a:r>
              <a:rPr lang="zh-CN" altLang="en-US" sz="4000" b="1"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為神的家代求</a:t>
            </a:r>
            <a:br>
              <a:rPr lang="nb-NO" altLang="zh-CN" sz="4000" b="1"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</a:br>
            <a:r>
              <a:rPr lang="nb-NO" altLang="zh-TW" sz="4000" b="1"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Pray for God's family</a:t>
            </a:r>
            <a:endParaRPr lang="nb-NO" altLang="zh-CN">
              <a:latin typeface="DFKai-SB" panose="03000509000000000000" pitchFamily="65" charset="-120"/>
              <a:ea typeface="DFKai-SB" panose="03000509000000000000" pitchFamily="65" charset="-120"/>
              <a:cs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oter Placeholder 1">
            <a:extLst>
              <a:ext uri="{FF2B5EF4-FFF2-40B4-BE49-F238E27FC236}">
                <a16:creationId xmlns:a16="http://schemas.microsoft.com/office/drawing/2014/main" id="{D56AB2A1-FA33-47A5-A9B0-F82857A509F7}"/>
              </a:ext>
            </a:extLst>
          </p:cNvPr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nb-NO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北歐華人基督教會 奧斯陸堂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1277B-3A85-4710-97C4-0227FA61DE2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843463" y="1844675"/>
            <a:ext cx="6586537" cy="44481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為陈师母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，牧師一家，以及他們</a:t>
            </a:r>
            <a:r>
              <a:rPr lang="zh-CN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在中国的家人禱告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，求神親自安慰。</a:t>
            </a:r>
            <a:endParaRPr lang="en-US" altLang="zh-CN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74084" name="Title 3">
            <a:extLst>
              <a:ext uri="{FF2B5EF4-FFF2-40B4-BE49-F238E27FC236}">
                <a16:creationId xmlns:a16="http://schemas.microsoft.com/office/drawing/2014/main" id="{7122DBE5-CE1A-4E65-ACFA-E791B91316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43463" y="365125"/>
            <a:ext cx="6934200" cy="7016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nb-NO" altLang="zh-TW" sz="4000" b="1"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3.  </a:t>
            </a:r>
            <a:r>
              <a:rPr lang="zh-CN" altLang="en-US" sz="4000" b="1"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為神的家代求</a:t>
            </a:r>
            <a:br>
              <a:rPr lang="nb-NO" altLang="zh-CN" sz="4000" b="1"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</a:br>
            <a:r>
              <a:rPr lang="nb-NO" altLang="zh-TW" sz="4000" b="1"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Pray for God's family</a:t>
            </a:r>
            <a:endParaRPr lang="nb-NO" altLang="zh-CN">
              <a:latin typeface="DFKai-SB" panose="03000509000000000000" pitchFamily="65" charset="-120"/>
              <a:ea typeface="DFKai-SB" panose="03000509000000000000" pitchFamily="65" charset="-120"/>
              <a:cs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51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A98BEB-4AD0-40D3-AE99-6EB0243053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0438" y="1697038"/>
            <a:ext cx="6702425" cy="423068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48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為您心中的需要和負擔禱告。</a:t>
            </a:r>
            <a:endParaRPr lang="nb-NO" altLang="zh-CN" sz="4800" b="1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KaiTi" panose="02010609060101010101" pitchFamily="49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GB" altLang="zh-CN" sz="48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Pray for the needs and burdens in your heart.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59A0A7-8E46-4D96-A459-5DB88440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188" y="317500"/>
            <a:ext cx="6615112" cy="13255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00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大家同心禱告</a:t>
            </a:r>
          </a:p>
        </p:txBody>
      </p:sp>
      <p:sp>
        <p:nvSpPr>
          <p:cNvPr id="175108" name="Footer Placeholder 3">
            <a:extLst>
              <a:ext uri="{FF2B5EF4-FFF2-40B4-BE49-F238E27FC236}">
                <a16:creationId xmlns:a16="http://schemas.microsoft.com/office/drawing/2014/main" id="{0AFC1DEC-5547-45A7-A059-7897FBE9A8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nb-NO" sz="1200">
                <a:solidFill>
                  <a:srgbClr val="89898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北歐華人基督教會 奧斯陸堂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oter Placeholder 1">
            <a:extLst>
              <a:ext uri="{FF2B5EF4-FFF2-40B4-BE49-F238E27FC236}">
                <a16:creationId xmlns:a16="http://schemas.microsoft.com/office/drawing/2014/main" id="{0AEA2EC2-5A46-4831-9967-213DA01C9E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nb-NO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北歐華人基督教會 奧斯陸堂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0634D-A89D-4C0D-BE1A-58CBA23A06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33900" y="1677988"/>
            <a:ext cx="7253288" cy="33591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nb-NO" altLang="zh-TW" sz="4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4. </a:t>
            </a:r>
            <a:r>
              <a:rPr lang="zh-TW" altLang="en-US" sz="4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KaiTi" panose="02010609060101010101" pitchFamily="49" charset="-122"/>
              </a:rPr>
              <a:t>為神的供應和主日奉獻。</a:t>
            </a:r>
            <a:r>
              <a:rPr lang="zh-TW" altLang="mr-IN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	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mr-IN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mr-IN" altLang="zh-TW" sz="4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Pray for the daily needs of families and of the church.	</a:t>
            </a:r>
            <a:endParaRPr lang="nb-NO" altLang="zh-CN" sz="40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D060-4A32-994B-9BCA-125AEED46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539750"/>
            <a:ext cx="6159500" cy="1676400"/>
          </a:xfrm>
        </p:spPr>
        <p:txBody>
          <a:bodyPr>
            <a:normAutofit/>
          </a:bodyPr>
          <a:lstStyle/>
          <a:p>
            <a:r>
              <a:rPr lang="zh-TW" altLang="nb-NO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歡迎及家事分享</a:t>
            </a:r>
            <a:endParaRPr lang="nb-NO" altLang="en-NO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14418-1C6D-5D40-9553-0D397C074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638" y="2379663"/>
            <a:ext cx="5099050" cy="2982912"/>
          </a:xfrm>
        </p:spPr>
        <p:txBody>
          <a:bodyPr wrap="square" numCol="1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TW" sz="6000" b="1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Welcome</a:t>
            </a:r>
          </a:p>
          <a:p>
            <a:pPr>
              <a:lnSpc>
                <a:spcPct val="100000"/>
              </a:lnSpc>
            </a:pPr>
            <a:r>
              <a:rPr lang="en-US" altLang="zh-TW" sz="6000" b="1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</a:t>
            </a:r>
          </a:p>
          <a:p>
            <a:pPr>
              <a:lnSpc>
                <a:spcPct val="100000"/>
              </a:lnSpc>
            </a:pPr>
            <a:r>
              <a:rPr lang="en-US" altLang="zh-TW" sz="6000" b="1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Announcement</a:t>
            </a:r>
            <a:r>
              <a:rPr lang="en-US" altLang="zh-CN" sz="4800" b="1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nb-NO" altLang="en-NO" sz="4800" b="1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321DF-FF68-5046-84F3-5A257A7F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4088" y="6378575"/>
            <a:ext cx="3317875" cy="365125"/>
          </a:xfrm>
        </p:spPr>
        <p:txBody>
          <a:bodyPr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zh-TW" altLang="nb-NO" sz="1800" b="0">
                <a:solidFill>
                  <a:srgbClr val="075988"/>
                </a:solidFill>
                <a:latin typeface="Calibri" panose="020F0502020204030204" pitchFamily="34" charset="0"/>
              </a:rPr>
              <a:t>北歐華人基督教會 奧斯陸堂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oter Placeholder 1">
            <a:extLst>
              <a:ext uri="{FF2B5EF4-FFF2-40B4-BE49-F238E27FC236}">
                <a16:creationId xmlns:a16="http://schemas.microsoft.com/office/drawing/2014/main" id="{40DD7DC5-46FF-400C-B2FD-D6EF28D777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nb-NO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北歐華人基督教會 奧斯陸堂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59316-ED5B-4503-A5AD-774BCD3BAC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7063" y="2043113"/>
            <a:ext cx="7299325" cy="25558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mr-IN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歡迎新老朋友和弟兄姊妹們參加線上崇拜。</a:t>
            </a:r>
            <a:r>
              <a:rPr lang="zh-CN" altLang="en-US" b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angal" panose="02040503050203030202" pitchFamily="18" charset="0"/>
              </a:rPr>
              <a:t> </a:t>
            </a:r>
            <a:r>
              <a:rPr lang="zh-TW" altLang="mr-IN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nb-NO" altLang="zh-TW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Mangal" panose="02040503050203030202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mr-IN" altLang="zh-TW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Welcome everyone.</a:t>
            </a:r>
            <a:r>
              <a:rPr lang="en-US" altLang="zh-CN" b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angal" panose="02040503050203030202" pitchFamily="18" charset="0"/>
              </a:rPr>
              <a:t> </a:t>
            </a:r>
            <a:endParaRPr lang="nb-NO" altLang="zh-CN" b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678</Words>
  <Application>Microsoft Office PowerPoint</Application>
  <PresentationFormat>宽屏</PresentationFormat>
  <Paragraphs>69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BiauKai</vt:lpstr>
      <vt:lpstr>DFKai-SB</vt:lpstr>
      <vt:lpstr>Kai</vt:lpstr>
      <vt:lpstr>KaiTi</vt:lpstr>
      <vt:lpstr>Kaiti SC</vt:lpstr>
      <vt:lpstr>Noto Sans Symbols</vt:lpstr>
      <vt:lpstr>楷体</vt:lpstr>
      <vt:lpstr>微软雅黑</vt:lpstr>
      <vt:lpstr>微软雅黑</vt:lpstr>
      <vt:lpstr>Arial</vt:lpstr>
      <vt:lpstr>Arial Narrow</vt:lpstr>
      <vt:lpstr>Calibri</vt:lpstr>
      <vt:lpstr>Candara</vt:lpstr>
      <vt:lpstr>Palatino Linotype</vt:lpstr>
      <vt:lpstr>Times New Roman</vt:lpstr>
      <vt:lpstr>Wingdings</vt:lpstr>
      <vt:lpstr>Office Theme</vt:lpstr>
      <vt:lpstr>1_Office Theme</vt:lpstr>
      <vt:lpstr>PowerPoint 演示文稿</vt:lpstr>
      <vt:lpstr>1. 感恩 Thanksgiving</vt:lpstr>
      <vt:lpstr>2. 為萬民代求  Pray for all people </vt:lpstr>
      <vt:lpstr>3.  為神的家代求 Pray for God's family</vt:lpstr>
      <vt:lpstr>3.  為神的家代求 Pray for God's family</vt:lpstr>
      <vt:lpstr>大家同心禱告</vt:lpstr>
      <vt:lpstr>PowerPoint 演示文稿</vt:lpstr>
      <vt:lpstr>歡迎及家事分享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下週照常進行網上崇拜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 日 崇 拜  Sunday Worship  2020 年 12 月 13日   早上 11 時正</dc:title>
  <dc:creator>Shuang Wu</dc:creator>
  <cp:lastModifiedBy>Administrator</cp:lastModifiedBy>
  <cp:revision>100</cp:revision>
  <dcterms:created xsi:type="dcterms:W3CDTF">2020-12-13T09:33:41Z</dcterms:created>
  <dcterms:modified xsi:type="dcterms:W3CDTF">2021-05-02T11:01:23Z</dcterms:modified>
</cp:coreProperties>
</file>