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0" r:id="rId2"/>
    <p:sldId id="452" r:id="rId3"/>
    <p:sldId id="419" r:id="rId4"/>
    <p:sldId id="2666" r:id="rId5"/>
    <p:sldId id="2667" r:id="rId6"/>
    <p:sldId id="456" r:id="rId7"/>
    <p:sldId id="421" r:id="rId8"/>
    <p:sldId id="278" r:id="rId9"/>
    <p:sldId id="329" r:id="rId10"/>
    <p:sldId id="2670" r:id="rId11"/>
    <p:sldId id="2673" r:id="rId12"/>
    <p:sldId id="2650" r:id="rId13"/>
    <p:sldId id="334" r:id="rId14"/>
    <p:sldId id="2757" r:id="rId15"/>
    <p:sldId id="2756" r:id="rId16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0F5E"/>
    <a:srgbClr val="075988"/>
    <a:srgbClr val="99D9FF"/>
    <a:srgbClr val="10282E"/>
    <a:srgbClr val="2A697A"/>
    <a:srgbClr val="3E9BB4"/>
    <a:srgbClr val="99D9F2"/>
    <a:srgbClr val="9AD4E4"/>
    <a:srgbClr val="549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AADD5-76A2-4615-91BF-447B1DEE1002}" v="72" dt="2021-06-26T19:53:05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84" autoAdjust="0"/>
    <p:restoredTop sz="93979" autoAdjust="0"/>
  </p:normalViewPr>
  <p:slideViewPr>
    <p:cSldViewPr snapToGrid="0">
      <p:cViewPr varScale="1">
        <p:scale>
          <a:sx n="78" d="100"/>
          <a:sy n="78" d="100"/>
        </p:scale>
        <p:origin x="8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2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u, Dong" userId="03131563-b4ed-4078-af67-6b8fc74bc93c" providerId="ADAL" clId="{018AADD5-76A2-4615-91BF-447B1DEE1002}"/>
    <pc:docChg chg="undo custSel addSld delSld modSld sldOrd">
      <pc:chgData name="Wu, Dong" userId="03131563-b4ed-4078-af67-6b8fc74bc93c" providerId="ADAL" clId="{018AADD5-76A2-4615-91BF-447B1DEE1002}" dt="2021-06-26T19:53:15.632" v="556" actId="20577"/>
      <pc:docMkLst>
        <pc:docMk/>
      </pc:docMkLst>
      <pc:sldChg chg="del">
        <pc:chgData name="Wu, Dong" userId="03131563-b4ed-4078-af67-6b8fc74bc93c" providerId="ADAL" clId="{018AADD5-76A2-4615-91BF-447B1DEE1002}" dt="2021-06-26T06:50:26.260" v="368" actId="47"/>
        <pc:sldMkLst>
          <pc:docMk/>
          <pc:sldMk cId="2052350714" sldId="272"/>
        </pc:sldMkLst>
      </pc:sldChg>
      <pc:sldChg chg="modSp add del mod">
        <pc:chgData name="Wu, Dong" userId="03131563-b4ed-4078-af67-6b8fc74bc93c" providerId="ADAL" clId="{018AADD5-76A2-4615-91BF-447B1DEE1002}" dt="2021-06-26T06:48:14.798" v="354" actId="47"/>
        <pc:sldMkLst>
          <pc:docMk/>
          <pc:sldMk cId="1043599901" sldId="297"/>
        </pc:sldMkLst>
        <pc:spChg chg="mod">
          <ac:chgData name="Wu, Dong" userId="03131563-b4ed-4078-af67-6b8fc74bc93c" providerId="ADAL" clId="{018AADD5-76A2-4615-91BF-447B1DEE1002}" dt="2021-06-25T10:05:30.340" v="325" actId="1076"/>
          <ac:spMkLst>
            <pc:docMk/>
            <pc:sldMk cId="1043599901" sldId="297"/>
            <ac:spMk id="2" creationId="{00000000-0000-0000-0000-000000000000}"/>
          </ac:spMkLst>
        </pc:spChg>
        <pc:spChg chg="mod">
          <ac:chgData name="Wu, Dong" userId="03131563-b4ed-4078-af67-6b8fc74bc93c" providerId="ADAL" clId="{018AADD5-76A2-4615-91BF-447B1DEE1002}" dt="2021-06-25T10:05:07.867" v="321" actId="14100"/>
          <ac:spMkLst>
            <pc:docMk/>
            <pc:sldMk cId="1043599901" sldId="297"/>
            <ac:spMk id="14" creationId="{6CDF6AAB-0C9C-E842-956C-FDEC00EB6EF3}"/>
          </ac:spMkLst>
        </pc:spChg>
      </pc:sldChg>
      <pc:sldChg chg="add del">
        <pc:chgData name="Wu, Dong" userId="03131563-b4ed-4078-af67-6b8fc74bc93c" providerId="ADAL" clId="{018AADD5-76A2-4615-91BF-447B1DEE1002}" dt="2021-06-26T06:48:21.570" v="355"/>
        <pc:sldMkLst>
          <pc:docMk/>
          <pc:sldMk cId="4214529269" sldId="297"/>
        </pc:sldMkLst>
      </pc:sldChg>
      <pc:sldChg chg="modSp mod">
        <pc:chgData name="Wu, Dong" userId="03131563-b4ed-4078-af67-6b8fc74bc93c" providerId="ADAL" clId="{018AADD5-76A2-4615-91BF-447B1DEE1002}" dt="2021-06-26T06:56:20.475" v="455" actId="20577"/>
        <pc:sldMkLst>
          <pc:docMk/>
          <pc:sldMk cId="3512347857" sldId="329"/>
        </pc:sldMkLst>
        <pc:spChg chg="mod">
          <ac:chgData name="Wu, Dong" userId="03131563-b4ed-4078-af67-6b8fc74bc93c" providerId="ADAL" clId="{018AADD5-76A2-4615-91BF-447B1DEE1002}" dt="2021-06-26T06:56:20.475" v="455" actId="20577"/>
          <ac:spMkLst>
            <pc:docMk/>
            <pc:sldMk cId="3512347857" sldId="329"/>
            <ac:spMk id="4" creationId="{00000000-0000-0000-0000-000000000000}"/>
          </ac:spMkLst>
        </pc:spChg>
      </pc:sldChg>
      <pc:sldChg chg="del">
        <pc:chgData name="Wu, Dong" userId="03131563-b4ed-4078-af67-6b8fc74bc93c" providerId="ADAL" clId="{018AADD5-76A2-4615-91BF-447B1DEE1002}" dt="2021-06-26T06:49:58.105" v="365" actId="47"/>
        <pc:sldMkLst>
          <pc:docMk/>
          <pc:sldMk cId="2285539225" sldId="463"/>
        </pc:sldMkLst>
      </pc:sldChg>
      <pc:sldChg chg="modSp del mod">
        <pc:chgData name="Wu, Dong" userId="03131563-b4ed-4078-af67-6b8fc74bc93c" providerId="ADAL" clId="{018AADD5-76A2-4615-91BF-447B1DEE1002}" dt="2021-06-25T09:53:22.684" v="231" actId="47"/>
        <pc:sldMkLst>
          <pc:docMk/>
          <pc:sldMk cId="0" sldId="2451"/>
        </pc:sldMkLst>
        <pc:spChg chg="mod">
          <ac:chgData name="Wu, Dong" userId="03131563-b4ed-4078-af67-6b8fc74bc93c" providerId="ADAL" clId="{018AADD5-76A2-4615-91BF-447B1DEE1002}" dt="2021-06-25T09:53:03.980" v="228" actId="20577"/>
          <ac:spMkLst>
            <pc:docMk/>
            <pc:sldMk cId="0" sldId="2451"/>
            <ac:spMk id="111618" creationId="{628891B5-6E2D-B14E-A729-8A1D103A1C5D}"/>
          </ac:spMkLst>
        </pc:spChg>
      </pc:sldChg>
      <pc:sldChg chg="modSp mod">
        <pc:chgData name="Wu, Dong" userId="03131563-b4ed-4078-af67-6b8fc74bc93c" providerId="ADAL" clId="{018AADD5-76A2-4615-91BF-447B1DEE1002}" dt="2021-06-25T09:55:56.879" v="237" actId="6549"/>
        <pc:sldMkLst>
          <pc:docMk/>
          <pc:sldMk cId="0" sldId="2517"/>
        </pc:sldMkLst>
        <pc:spChg chg="mod">
          <ac:chgData name="Wu, Dong" userId="03131563-b4ed-4078-af67-6b8fc74bc93c" providerId="ADAL" clId="{018AADD5-76A2-4615-91BF-447B1DEE1002}" dt="2021-06-25T09:55:56.879" v="237" actId="6549"/>
          <ac:spMkLst>
            <pc:docMk/>
            <pc:sldMk cId="0" sldId="2517"/>
            <ac:spMk id="885763" creationId="{F80A873D-4D45-2642-9E8B-77CA2AD92A8B}"/>
          </ac:spMkLst>
        </pc:spChg>
      </pc:sldChg>
      <pc:sldChg chg="modSp mod">
        <pc:chgData name="Wu, Dong" userId="03131563-b4ed-4078-af67-6b8fc74bc93c" providerId="ADAL" clId="{018AADD5-76A2-4615-91BF-447B1DEE1002}" dt="2021-06-25T09:31:19.738" v="76" actId="20577"/>
        <pc:sldMkLst>
          <pc:docMk/>
          <pc:sldMk cId="1846000279" sldId="2573"/>
        </pc:sldMkLst>
        <pc:spChg chg="mod">
          <ac:chgData name="Wu, Dong" userId="03131563-b4ed-4078-af67-6b8fc74bc93c" providerId="ADAL" clId="{018AADD5-76A2-4615-91BF-447B1DEE1002}" dt="2021-06-25T09:30:38.139" v="68" actId="20577"/>
          <ac:spMkLst>
            <pc:docMk/>
            <pc:sldMk cId="1846000279" sldId="2573"/>
            <ac:spMk id="92162" creationId="{6A9ED357-537E-414A-A127-7F711039D1CA}"/>
          </ac:spMkLst>
        </pc:spChg>
        <pc:spChg chg="mod">
          <ac:chgData name="Wu, Dong" userId="03131563-b4ed-4078-af67-6b8fc74bc93c" providerId="ADAL" clId="{018AADD5-76A2-4615-91BF-447B1DEE1002}" dt="2021-06-25T09:31:19.738" v="76" actId="20577"/>
          <ac:spMkLst>
            <pc:docMk/>
            <pc:sldMk cId="1846000279" sldId="2573"/>
            <ac:spMk id="92163" creationId="{E3F4D305-D003-8944-8366-D94179865757}"/>
          </ac:spMkLst>
        </pc:spChg>
      </pc:sldChg>
      <pc:sldChg chg="modSp mod">
        <pc:chgData name="Wu, Dong" userId="03131563-b4ed-4078-af67-6b8fc74bc93c" providerId="ADAL" clId="{018AADD5-76A2-4615-91BF-447B1DEE1002}" dt="2021-06-25T09:37:54.731" v="110" actId="403"/>
        <pc:sldMkLst>
          <pc:docMk/>
          <pc:sldMk cId="3593972520" sldId="2595"/>
        </pc:sldMkLst>
        <pc:spChg chg="mod">
          <ac:chgData name="Wu, Dong" userId="03131563-b4ed-4078-af67-6b8fc74bc93c" providerId="ADAL" clId="{018AADD5-76A2-4615-91BF-447B1DEE1002}" dt="2021-06-25T09:36:29.966" v="91" actId="20577"/>
          <ac:spMkLst>
            <pc:docMk/>
            <pc:sldMk cId="3593972520" sldId="2595"/>
            <ac:spMk id="102402" creationId="{77DE939D-EAA5-F546-9F73-77CA7D509854}"/>
          </ac:spMkLst>
        </pc:spChg>
        <pc:spChg chg="mod">
          <ac:chgData name="Wu, Dong" userId="03131563-b4ed-4078-af67-6b8fc74bc93c" providerId="ADAL" clId="{018AADD5-76A2-4615-91BF-447B1DEE1002}" dt="2021-06-25T09:37:54.731" v="110" actId="403"/>
          <ac:spMkLst>
            <pc:docMk/>
            <pc:sldMk cId="3593972520" sldId="2595"/>
            <ac:spMk id="102403" creationId="{E42792A7-1ACE-7E4B-B130-007E475D8FAD}"/>
          </ac:spMkLst>
        </pc:spChg>
      </pc:sldChg>
      <pc:sldChg chg="del">
        <pc:chgData name="Wu, Dong" userId="03131563-b4ed-4078-af67-6b8fc74bc93c" providerId="ADAL" clId="{018AADD5-76A2-4615-91BF-447B1DEE1002}" dt="2021-06-26T06:50:54.927" v="369" actId="47"/>
        <pc:sldMkLst>
          <pc:docMk/>
          <pc:sldMk cId="3048743666" sldId="2604"/>
        </pc:sldMkLst>
      </pc:sldChg>
      <pc:sldChg chg="addSp delSp modSp mod">
        <pc:chgData name="Wu, Dong" userId="03131563-b4ed-4078-af67-6b8fc74bc93c" providerId="ADAL" clId="{018AADD5-76A2-4615-91BF-447B1DEE1002}" dt="2021-06-26T06:53:53.581" v="388" actId="478"/>
        <pc:sldMkLst>
          <pc:docMk/>
          <pc:sldMk cId="3319744040" sldId="2631"/>
        </pc:sldMkLst>
        <pc:spChg chg="mod">
          <ac:chgData name="Wu, Dong" userId="03131563-b4ed-4078-af67-6b8fc74bc93c" providerId="ADAL" clId="{018AADD5-76A2-4615-91BF-447B1DEE1002}" dt="2021-06-26T06:53:27.970" v="385" actId="108"/>
          <ac:spMkLst>
            <pc:docMk/>
            <pc:sldMk cId="3319744040" sldId="2631"/>
            <ac:spMk id="4" creationId="{6B0A660E-C1CD-C942-A665-7014CF3A43A9}"/>
          </ac:spMkLst>
        </pc:spChg>
        <pc:graphicFrameChg chg="add del mod modGraphic">
          <ac:chgData name="Wu, Dong" userId="03131563-b4ed-4078-af67-6b8fc74bc93c" providerId="ADAL" clId="{018AADD5-76A2-4615-91BF-447B1DEE1002}" dt="2021-06-26T06:53:53.581" v="388" actId="478"/>
          <ac:graphicFrameMkLst>
            <pc:docMk/>
            <pc:sldMk cId="3319744040" sldId="2631"/>
            <ac:graphicFrameMk id="7" creationId="{D5CEF30C-FF0C-4CF0-80BE-D8DA95E029C0}"/>
          </ac:graphicFrameMkLst>
        </pc:graphicFrameChg>
      </pc:sldChg>
      <pc:sldChg chg="modSp del mod">
        <pc:chgData name="Wu, Dong" userId="03131563-b4ed-4078-af67-6b8fc74bc93c" providerId="ADAL" clId="{018AADD5-76A2-4615-91BF-447B1DEE1002}" dt="2021-06-26T06:51:34.980" v="370" actId="47"/>
        <pc:sldMkLst>
          <pc:docMk/>
          <pc:sldMk cId="3398312056" sldId="2641"/>
        </pc:sldMkLst>
        <pc:spChg chg="mod">
          <ac:chgData name="Wu, Dong" userId="03131563-b4ed-4078-af67-6b8fc74bc93c" providerId="ADAL" clId="{018AADD5-76A2-4615-91BF-447B1DEE1002}" dt="2021-06-25T10:06:13.026" v="341" actId="1076"/>
          <ac:spMkLst>
            <pc:docMk/>
            <pc:sldMk cId="3398312056" sldId="2641"/>
            <ac:spMk id="3" creationId="{00000000-0000-0000-0000-000000000000}"/>
          </ac:spMkLst>
        </pc:spChg>
        <pc:spChg chg="mod">
          <ac:chgData name="Wu, Dong" userId="03131563-b4ed-4078-af67-6b8fc74bc93c" providerId="ADAL" clId="{018AADD5-76A2-4615-91BF-447B1DEE1002}" dt="2021-06-25T10:06:55.978" v="350" actId="20577"/>
          <ac:spMkLst>
            <pc:docMk/>
            <pc:sldMk cId="3398312056" sldId="2641"/>
            <ac:spMk id="4" creationId="{00000000-0000-0000-0000-000000000000}"/>
          </ac:spMkLst>
        </pc:spChg>
      </pc:sldChg>
      <pc:sldChg chg="del">
        <pc:chgData name="Wu, Dong" userId="03131563-b4ed-4078-af67-6b8fc74bc93c" providerId="ADAL" clId="{018AADD5-76A2-4615-91BF-447B1DEE1002}" dt="2021-06-26T06:47:26.106" v="352" actId="47"/>
        <pc:sldMkLst>
          <pc:docMk/>
          <pc:sldMk cId="1526165584" sldId="2644"/>
        </pc:sldMkLst>
      </pc:sldChg>
      <pc:sldChg chg="del">
        <pc:chgData name="Wu, Dong" userId="03131563-b4ed-4078-af67-6b8fc74bc93c" providerId="ADAL" clId="{018AADD5-76A2-4615-91BF-447B1DEE1002}" dt="2021-06-25T09:31:07.828" v="72" actId="47"/>
        <pc:sldMkLst>
          <pc:docMk/>
          <pc:sldMk cId="1560586195" sldId="2647"/>
        </pc:sldMkLst>
      </pc:sldChg>
      <pc:sldChg chg="del">
        <pc:chgData name="Wu, Dong" userId="03131563-b4ed-4078-af67-6b8fc74bc93c" providerId="ADAL" clId="{018AADD5-76A2-4615-91BF-447B1DEE1002}" dt="2021-06-25T09:31:11.739" v="73" actId="47"/>
        <pc:sldMkLst>
          <pc:docMk/>
          <pc:sldMk cId="2756604003" sldId="2648"/>
        </pc:sldMkLst>
      </pc:sldChg>
      <pc:sldChg chg="del">
        <pc:chgData name="Wu, Dong" userId="03131563-b4ed-4078-af67-6b8fc74bc93c" providerId="ADAL" clId="{018AADD5-76A2-4615-91BF-447B1DEE1002}" dt="2021-06-25T09:31:11.739" v="73" actId="47"/>
        <pc:sldMkLst>
          <pc:docMk/>
          <pc:sldMk cId="2203432994" sldId="2649"/>
        </pc:sldMkLst>
      </pc:sldChg>
      <pc:sldChg chg="add ord">
        <pc:chgData name="Wu, Dong" userId="03131563-b4ed-4078-af67-6b8fc74bc93c" providerId="ADAL" clId="{018AADD5-76A2-4615-91BF-447B1DEE1002}" dt="2021-06-26T06:49:35.880" v="364"/>
        <pc:sldMkLst>
          <pc:docMk/>
          <pc:sldMk cId="2145513710" sldId="2650"/>
        </pc:sldMkLst>
      </pc:sldChg>
      <pc:sldChg chg="del">
        <pc:chgData name="Wu, Dong" userId="03131563-b4ed-4078-af67-6b8fc74bc93c" providerId="ADAL" clId="{018AADD5-76A2-4615-91BF-447B1DEE1002}" dt="2021-06-25T09:31:11.739" v="73" actId="47"/>
        <pc:sldMkLst>
          <pc:docMk/>
          <pc:sldMk cId="4256903142" sldId="2650"/>
        </pc:sldMkLst>
      </pc:sldChg>
      <pc:sldChg chg="del">
        <pc:chgData name="Wu, Dong" userId="03131563-b4ed-4078-af67-6b8fc74bc93c" providerId="ADAL" clId="{018AADD5-76A2-4615-91BF-447B1DEE1002}" dt="2021-06-25T09:36:32.385" v="92" actId="47"/>
        <pc:sldMkLst>
          <pc:docMk/>
          <pc:sldMk cId="2688022815" sldId="2651"/>
        </pc:sldMkLst>
      </pc:sldChg>
      <pc:sldChg chg="del">
        <pc:chgData name="Wu, Dong" userId="03131563-b4ed-4078-af67-6b8fc74bc93c" providerId="ADAL" clId="{018AADD5-76A2-4615-91BF-447B1DEE1002}" dt="2021-06-25T09:53:23.623" v="232" actId="47"/>
        <pc:sldMkLst>
          <pc:docMk/>
          <pc:sldMk cId="1011958878" sldId="2652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3072802934" sldId="2653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1775153719" sldId="2654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1177645880" sldId="2655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1644466912" sldId="2656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1088302479" sldId="2657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1392083305" sldId="2658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1763067002" sldId="2659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3914851328" sldId="2660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3547981778" sldId="2661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2514278943" sldId="2662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4251580295" sldId="2663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402718467" sldId="2664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3948279505" sldId="2665"/>
        </pc:sldMkLst>
      </pc:sldChg>
      <pc:sldChg chg="add">
        <pc:chgData name="Wu, Dong" userId="03131563-b4ed-4078-af67-6b8fc74bc93c" providerId="ADAL" clId="{018AADD5-76A2-4615-91BF-447B1DEE1002}" dt="2021-06-26T06:47:28.070" v="353"/>
        <pc:sldMkLst>
          <pc:docMk/>
          <pc:sldMk cId="1526165584" sldId="2666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1614337354" sldId="2666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2992446475" sldId="2667"/>
        </pc:sldMkLst>
      </pc:sldChg>
      <pc:sldChg chg="add">
        <pc:chgData name="Wu, Dong" userId="03131563-b4ed-4078-af67-6b8fc74bc93c" providerId="ADAL" clId="{018AADD5-76A2-4615-91BF-447B1DEE1002}" dt="2021-06-26T06:47:28.070" v="353"/>
        <pc:sldMkLst>
          <pc:docMk/>
          <pc:sldMk cId="4080926764" sldId="2667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3617910834" sldId="2668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1143986252" sldId="2669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3187395245" sldId="2670"/>
        </pc:sldMkLst>
      </pc:sldChg>
      <pc:sldChg chg="add">
        <pc:chgData name="Wu, Dong" userId="03131563-b4ed-4078-af67-6b8fc74bc93c" providerId="ADAL" clId="{018AADD5-76A2-4615-91BF-447B1DEE1002}" dt="2021-06-26T06:48:54.302" v="356"/>
        <pc:sldMkLst>
          <pc:docMk/>
          <pc:sldMk cId="4151861250" sldId="2670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3259664004" sldId="2671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3497630493" sldId="2672"/>
        </pc:sldMkLst>
      </pc:sldChg>
      <pc:sldChg chg="del">
        <pc:chgData name="Wu, Dong" userId="03131563-b4ed-4078-af67-6b8fc74bc93c" providerId="ADAL" clId="{018AADD5-76A2-4615-91BF-447B1DEE1002}" dt="2021-06-25T09:53:33.118" v="233" actId="47"/>
        <pc:sldMkLst>
          <pc:docMk/>
          <pc:sldMk cId="840487071" sldId="2673"/>
        </pc:sldMkLst>
      </pc:sldChg>
      <pc:sldChg chg="add">
        <pc:chgData name="Wu, Dong" userId="03131563-b4ed-4078-af67-6b8fc74bc93c" providerId="ADAL" clId="{018AADD5-76A2-4615-91BF-447B1DEE1002}" dt="2021-06-26T06:49:19.068" v="360"/>
        <pc:sldMkLst>
          <pc:docMk/>
          <pc:sldMk cId="2840410969" sldId="2673"/>
        </pc:sldMkLst>
      </pc:sldChg>
      <pc:sldChg chg="add">
        <pc:chgData name="Wu, Dong" userId="03131563-b4ed-4078-af67-6b8fc74bc93c" providerId="ADAL" clId="{018AADD5-76A2-4615-91BF-447B1DEE1002}" dt="2021-06-26T06:48:21.570" v="355"/>
        <pc:sldMkLst>
          <pc:docMk/>
          <pc:sldMk cId="381946896" sldId="2674"/>
        </pc:sldMkLst>
      </pc:sldChg>
      <pc:sldChg chg="del">
        <pc:chgData name="Wu, Dong" userId="03131563-b4ed-4078-af67-6b8fc74bc93c" providerId="ADAL" clId="{018AADD5-76A2-4615-91BF-447B1DEE1002}" dt="2021-06-26T06:49:03.614" v="357" actId="47"/>
        <pc:sldMkLst>
          <pc:docMk/>
          <pc:sldMk cId="1648219367" sldId="2696"/>
        </pc:sldMkLst>
      </pc:sldChg>
      <pc:sldChg chg="del">
        <pc:chgData name="Wu, Dong" userId="03131563-b4ed-4078-af67-6b8fc74bc93c" providerId="ADAL" clId="{018AADD5-76A2-4615-91BF-447B1DEE1002}" dt="2021-06-25T09:53:37.582" v="234" actId="47"/>
        <pc:sldMkLst>
          <pc:docMk/>
          <pc:sldMk cId="1070904502" sldId="2697"/>
        </pc:sldMkLst>
      </pc:sldChg>
      <pc:sldChg chg="modSp mod">
        <pc:chgData name="Wu, Dong" userId="03131563-b4ed-4078-af67-6b8fc74bc93c" providerId="ADAL" clId="{018AADD5-76A2-4615-91BF-447B1DEE1002}" dt="2021-06-25T09:21:47.263" v="52" actId="404"/>
        <pc:sldMkLst>
          <pc:docMk/>
          <pc:sldMk cId="880853332" sldId="2727"/>
        </pc:sldMkLst>
        <pc:spChg chg="mod">
          <ac:chgData name="Wu, Dong" userId="03131563-b4ed-4078-af67-6b8fc74bc93c" providerId="ADAL" clId="{018AADD5-76A2-4615-91BF-447B1DEE1002}" dt="2021-06-25T09:21:47.263" v="52" actId="404"/>
          <ac:spMkLst>
            <pc:docMk/>
            <pc:sldMk cId="880853332" sldId="2727"/>
            <ac:spMk id="6" creationId="{3EB60354-001A-4464-942D-8985D255468F}"/>
          </ac:spMkLst>
        </pc:spChg>
      </pc:sldChg>
      <pc:sldChg chg="add">
        <pc:chgData name="Wu, Dong" userId="03131563-b4ed-4078-af67-6b8fc74bc93c" providerId="ADAL" clId="{018AADD5-76A2-4615-91BF-447B1DEE1002}" dt="2021-06-25T09:13:27.223" v="46"/>
        <pc:sldMkLst>
          <pc:docMk/>
          <pc:sldMk cId="2573895995" sldId="2729"/>
        </pc:sldMkLst>
      </pc:sldChg>
      <pc:sldChg chg="add del">
        <pc:chgData name="Wu, Dong" userId="03131563-b4ed-4078-af67-6b8fc74bc93c" providerId="ADAL" clId="{018AADD5-76A2-4615-91BF-447B1DEE1002}" dt="2021-06-25T09:12:18.846" v="45" actId="47"/>
        <pc:sldMkLst>
          <pc:docMk/>
          <pc:sldMk cId="4263904471" sldId="2729"/>
        </pc:sldMkLst>
      </pc:sldChg>
      <pc:sldChg chg="add del">
        <pc:chgData name="Wu, Dong" userId="03131563-b4ed-4078-af67-6b8fc74bc93c" providerId="ADAL" clId="{018AADD5-76A2-4615-91BF-447B1DEE1002}" dt="2021-06-25T09:12:18.846" v="45" actId="47"/>
        <pc:sldMkLst>
          <pc:docMk/>
          <pc:sldMk cId="681572613" sldId="2730"/>
        </pc:sldMkLst>
      </pc:sldChg>
      <pc:sldChg chg="add">
        <pc:chgData name="Wu, Dong" userId="03131563-b4ed-4078-af67-6b8fc74bc93c" providerId="ADAL" clId="{018AADD5-76A2-4615-91BF-447B1DEE1002}" dt="2021-06-25T09:13:27.223" v="46"/>
        <pc:sldMkLst>
          <pc:docMk/>
          <pc:sldMk cId="1781030498" sldId="2730"/>
        </pc:sldMkLst>
      </pc:sldChg>
      <pc:sldChg chg="add">
        <pc:chgData name="Wu, Dong" userId="03131563-b4ed-4078-af67-6b8fc74bc93c" providerId="ADAL" clId="{018AADD5-76A2-4615-91BF-447B1DEE1002}" dt="2021-06-25T09:23:19.522" v="55"/>
        <pc:sldMkLst>
          <pc:docMk/>
          <pc:sldMk cId="663552711" sldId="2731"/>
        </pc:sldMkLst>
      </pc:sldChg>
      <pc:sldChg chg="add del">
        <pc:chgData name="Wu, Dong" userId="03131563-b4ed-4078-af67-6b8fc74bc93c" providerId="ADAL" clId="{018AADD5-76A2-4615-91BF-447B1DEE1002}" dt="2021-06-25T09:23:16.698" v="54" actId="47"/>
        <pc:sldMkLst>
          <pc:docMk/>
          <pc:sldMk cId="3055281268" sldId="2731"/>
        </pc:sldMkLst>
      </pc:sldChg>
      <pc:sldChg chg="add del">
        <pc:chgData name="Wu, Dong" userId="03131563-b4ed-4078-af67-6b8fc74bc93c" providerId="ADAL" clId="{018AADD5-76A2-4615-91BF-447B1DEE1002}" dt="2021-06-25T09:12:18.846" v="45" actId="47"/>
        <pc:sldMkLst>
          <pc:docMk/>
          <pc:sldMk cId="4108005562" sldId="2731"/>
        </pc:sldMkLst>
      </pc:sldChg>
      <pc:sldChg chg="modSp add mod">
        <pc:chgData name="Wu, Dong" userId="03131563-b4ed-4078-af67-6b8fc74bc93c" providerId="ADAL" clId="{018AADD5-76A2-4615-91BF-447B1DEE1002}" dt="2021-06-25T09:31:49.614" v="81" actId="20577"/>
        <pc:sldMkLst>
          <pc:docMk/>
          <pc:sldMk cId="1494636304" sldId="2732"/>
        </pc:sldMkLst>
        <pc:spChg chg="mod">
          <ac:chgData name="Wu, Dong" userId="03131563-b4ed-4078-af67-6b8fc74bc93c" providerId="ADAL" clId="{018AADD5-76A2-4615-91BF-447B1DEE1002}" dt="2021-06-25T09:31:49.614" v="81" actId="20577"/>
          <ac:spMkLst>
            <pc:docMk/>
            <pc:sldMk cId="1494636304" sldId="2732"/>
            <ac:spMk id="92163" creationId="{E3F4D305-D003-8944-8366-D94179865757}"/>
          </ac:spMkLst>
        </pc:spChg>
      </pc:sldChg>
      <pc:sldChg chg="modSp add mod">
        <pc:chgData name="Wu, Dong" userId="03131563-b4ed-4078-af67-6b8fc74bc93c" providerId="ADAL" clId="{018AADD5-76A2-4615-91BF-447B1DEE1002}" dt="2021-06-25T09:32:03.941" v="84" actId="20577"/>
        <pc:sldMkLst>
          <pc:docMk/>
          <pc:sldMk cId="708190588" sldId="2733"/>
        </pc:sldMkLst>
        <pc:spChg chg="mod">
          <ac:chgData name="Wu, Dong" userId="03131563-b4ed-4078-af67-6b8fc74bc93c" providerId="ADAL" clId="{018AADD5-76A2-4615-91BF-447B1DEE1002}" dt="2021-06-25T09:32:03.941" v="84" actId="20577"/>
          <ac:spMkLst>
            <pc:docMk/>
            <pc:sldMk cId="708190588" sldId="2733"/>
            <ac:spMk id="92163" creationId="{E3F4D305-D003-8944-8366-D94179865757}"/>
          </ac:spMkLst>
        </pc:spChg>
      </pc:sldChg>
      <pc:sldChg chg="modSp add mod">
        <pc:chgData name="Wu, Dong" userId="03131563-b4ed-4078-af67-6b8fc74bc93c" providerId="ADAL" clId="{018AADD5-76A2-4615-91BF-447B1DEE1002}" dt="2021-06-25T09:43:36.158" v="160" actId="6549"/>
        <pc:sldMkLst>
          <pc:docMk/>
          <pc:sldMk cId="2282248627" sldId="2734"/>
        </pc:sldMkLst>
        <pc:spChg chg="mod">
          <ac:chgData name="Wu, Dong" userId="03131563-b4ed-4078-af67-6b8fc74bc93c" providerId="ADAL" clId="{018AADD5-76A2-4615-91BF-447B1DEE1002}" dt="2021-06-25T09:43:36.158" v="160" actId="6549"/>
          <ac:spMkLst>
            <pc:docMk/>
            <pc:sldMk cId="2282248627" sldId="2734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43:33.130" v="159" actId="6549"/>
        <pc:sldMkLst>
          <pc:docMk/>
          <pc:sldMk cId="2002655531" sldId="2735"/>
        </pc:sldMkLst>
        <pc:spChg chg="mod">
          <ac:chgData name="Wu, Dong" userId="03131563-b4ed-4078-af67-6b8fc74bc93c" providerId="ADAL" clId="{018AADD5-76A2-4615-91BF-447B1DEE1002}" dt="2021-06-25T09:43:33.130" v="159" actId="6549"/>
          <ac:spMkLst>
            <pc:docMk/>
            <pc:sldMk cId="2002655531" sldId="2735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39:53.963" v="139" actId="404"/>
        <pc:sldMkLst>
          <pc:docMk/>
          <pc:sldMk cId="2061854355" sldId="2736"/>
        </pc:sldMkLst>
        <pc:spChg chg="mod">
          <ac:chgData name="Wu, Dong" userId="03131563-b4ed-4078-af67-6b8fc74bc93c" providerId="ADAL" clId="{018AADD5-76A2-4615-91BF-447B1DEE1002}" dt="2021-06-25T09:39:53.963" v="139" actId="404"/>
          <ac:spMkLst>
            <pc:docMk/>
            <pc:sldMk cId="2061854355" sldId="2736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43:30.471" v="158" actId="6549"/>
        <pc:sldMkLst>
          <pc:docMk/>
          <pc:sldMk cId="1691663124" sldId="2737"/>
        </pc:sldMkLst>
        <pc:spChg chg="mod">
          <ac:chgData name="Wu, Dong" userId="03131563-b4ed-4078-af67-6b8fc74bc93c" providerId="ADAL" clId="{018AADD5-76A2-4615-91BF-447B1DEE1002}" dt="2021-06-25T09:43:30.471" v="158" actId="6549"/>
          <ac:spMkLst>
            <pc:docMk/>
            <pc:sldMk cId="1691663124" sldId="2737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40:08.402" v="143" actId="403"/>
        <pc:sldMkLst>
          <pc:docMk/>
          <pc:sldMk cId="3673029431" sldId="2738"/>
        </pc:sldMkLst>
        <pc:spChg chg="mod">
          <ac:chgData name="Wu, Dong" userId="03131563-b4ed-4078-af67-6b8fc74bc93c" providerId="ADAL" clId="{018AADD5-76A2-4615-91BF-447B1DEE1002}" dt="2021-06-25T09:40:08.402" v="143" actId="403"/>
          <ac:spMkLst>
            <pc:docMk/>
            <pc:sldMk cId="3673029431" sldId="2738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43:27.252" v="157" actId="6549"/>
        <pc:sldMkLst>
          <pc:docMk/>
          <pc:sldMk cId="4194254604" sldId="2739"/>
        </pc:sldMkLst>
        <pc:spChg chg="mod">
          <ac:chgData name="Wu, Dong" userId="03131563-b4ed-4078-af67-6b8fc74bc93c" providerId="ADAL" clId="{018AADD5-76A2-4615-91BF-447B1DEE1002}" dt="2021-06-25T09:43:27.252" v="157" actId="6549"/>
          <ac:spMkLst>
            <pc:docMk/>
            <pc:sldMk cId="4194254604" sldId="2739"/>
            <ac:spMk id="102403" creationId="{E42792A7-1ACE-7E4B-B130-007E475D8FAD}"/>
          </ac:spMkLst>
        </pc:spChg>
      </pc:sldChg>
      <pc:sldChg chg="addSp delSp modSp add mod">
        <pc:chgData name="Wu, Dong" userId="03131563-b4ed-4078-af67-6b8fc74bc93c" providerId="ADAL" clId="{018AADD5-76A2-4615-91BF-447B1DEE1002}" dt="2021-06-25T09:40:20.534" v="147" actId="403"/>
        <pc:sldMkLst>
          <pc:docMk/>
          <pc:sldMk cId="1078834179" sldId="2740"/>
        </pc:sldMkLst>
        <pc:spChg chg="add del">
          <ac:chgData name="Wu, Dong" userId="03131563-b4ed-4078-af67-6b8fc74bc93c" providerId="ADAL" clId="{018AADD5-76A2-4615-91BF-447B1DEE1002}" dt="2021-06-25T09:39:00.231" v="127" actId="22"/>
          <ac:spMkLst>
            <pc:docMk/>
            <pc:sldMk cId="1078834179" sldId="2740"/>
            <ac:spMk id="5" creationId="{DA4C94F4-6079-4F17-AEE1-ACA8D88BB704}"/>
          </ac:spMkLst>
        </pc:spChg>
        <pc:spChg chg="mod">
          <ac:chgData name="Wu, Dong" userId="03131563-b4ed-4078-af67-6b8fc74bc93c" providerId="ADAL" clId="{018AADD5-76A2-4615-91BF-447B1DEE1002}" dt="2021-06-25T09:40:20.534" v="147" actId="403"/>
          <ac:spMkLst>
            <pc:docMk/>
            <pc:sldMk cId="1078834179" sldId="2740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40:28.698" v="150" actId="404"/>
        <pc:sldMkLst>
          <pc:docMk/>
          <pc:sldMk cId="3405164378" sldId="2741"/>
        </pc:sldMkLst>
        <pc:spChg chg="mod">
          <ac:chgData name="Wu, Dong" userId="03131563-b4ed-4078-af67-6b8fc74bc93c" providerId="ADAL" clId="{018AADD5-76A2-4615-91BF-447B1DEE1002}" dt="2021-06-25T09:40:28.698" v="150" actId="404"/>
          <ac:spMkLst>
            <pc:docMk/>
            <pc:sldMk cId="3405164378" sldId="2741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7:19.385" v="259" actId="20577"/>
        <pc:sldMkLst>
          <pc:docMk/>
          <pc:sldMk cId="2962202104" sldId="2742"/>
        </pc:sldMkLst>
        <pc:spChg chg="mod">
          <ac:chgData name="Wu, Dong" userId="03131563-b4ed-4078-af67-6b8fc74bc93c" providerId="ADAL" clId="{018AADD5-76A2-4615-91BF-447B1DEE1002}" dt="2021-06-25T09:53:19.968" v="230"/>
          <ac:spMkLst>
            <pc:docMk/>
            <pc:sldMk cId="2962202104" sldId="2742"/>
            <ac:spMk id="102402" creationId="{77DE939D-EAA5-F546-9F73-77CA7D509854}"/>
          </ac:spMkLst>
        </pc:spChg>
        <pc:spChg chg="mod">
          <ac:chgData name="Wu, Dong" userId="03131563-b4ed-4078-af67-6b8fc74bc93c" providerId="ADAL" clId="{018AADD5-76A2-4615-91BF-447B1DEE1002}" dt="2021-06-25T09:57:19.385" v="259" actId="20577"/>
          <ac:spMkLst>
            <pc:docMk/>
            <pc:sldMk cId="2962202104" sldId="2742"/>
            <ac:spMk id="102403" creationId="{E42792A7-1ACE-7E4B-B130-007E475D8FAD}"/>
          </ac:spMkLst>
        </pc:spChg>
      </pc:sldChg>
      <pc:sldChg chg="add">
        <pc:chgData name="Wu, Dong" userId="03131563-b4ed-4078-af67-6b8fc74bc93c" providerId="ADAL" clId="{018AADD5-76A2-4615-91BF-447B1DEE1002}" dt="2021-06-25T09:53:40.091" v="235"/>
        <pc:sldMkLst>
          <pc:docMk/>
          <pc:sldMk cId="3927983160" sldId="2743"/>
        </pc:sldMkLst>
      </pc:sldChg>
      <pc:sldChg chg="modSp add mod">
        <pc:chgData name="Wu, Dong" userId="03131563-b4ed-4078-af67-6b8fc74bc93c" providerId="ADAL" clId="{018AADD5-76A2-4615-91BF-447B1DEE1002}" dt="2021-06-25T09:57:21.202" v="260" actId="20577"/>
        <pc:sldMkLst>
          <pc:docMk/>
          <pc:sldMk cId="2421110160" sldId="2744"/>
        </pc:sldMkLst>
        <pc:spChg chg="mod">
          <ac:chgData name="Wu, Dong" userId="03131563-b4ed-4078-af67-6b8fc74bc93c" providerId="ADAL" clId="{018AADD5-76A2-4615-91BF-447B1DEE1002}" dt="2021-06-25T09:57:21.202" v="260" actId="20577"/>
          <ac:spMkLst>
            <pc:docMk/>
            <pc:sldMk cId="2421110160" sldId="2744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7:22.996" v="261" actId="20577"/>
        <pc:sldMkLst>
          <pc:docMk/>
          <pc:sldMk cId="579046642" sldId="2745"/>
        </pc:sldMkLst>
        <pc:spChg chg="mod">
          <ac:chgData name="Wu, Dong" userId="03131563-b4ed-4078-af67-6b8fc74bc93c" providerId="ADAL" clId="{018AADD5-76A2-4615-91BF-447B1DEE1002}" dt="2021-06-25T09:57:22.996" v="261" actId="20577"/>
          <ac:spMkLst>
            <pc:docMk/>
            <pc:sldMk cId="579046642" sldId="2745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7:46.998" v="268" actId="404"/>
        <pc:sldMkLst>
          <pc:docMk/>
          <pc:sldMk cId="4289749107" sldId="2746"/>
        </pc:sldMkLst>
        <pc:spChg chg="mod">
          <ac:chgData name="Wu, Dong" userId="03131563-b4ed-4078-af67-6b8fc74bc93c" providerId="ADAL" clId="{018AADD5-76A2-4615-91BF-447B1DEE1002}" dt="2021-06-25T09:57:46.998" v="268" actId="404"/>
          <ac:spMkLst>
            <pc:docMk/>
            <pc:sldMk cId="4289749107" sldId="2746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7:27.107" v="263" actId="20577"/>
        <pc:sldMkLst>
          <pc:docMk/>
          <pc:sldMk cId="2840192015" sldId="2747"/>
        </pc:sldMkLst>
        <pc:spChg chg="mod">
          <ac:chgData name="Wu, Dong" userId="03131563-b4ed-4078-af67-6b8fc74bc93c" providerId="ADAL" clId="{018AADD5-76A2-4615-91BF-447B1DEE1002}" dt="2021-06-25T09:57:27.107" v="263" actId="20577"/>
          <ac:spMkLst>
            <pc:docMk/>
            <pc:sldMk cId="2840192015" sldId="2747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7:41.350" v="267" actId="404"/>
        <pc:sldMkLst>
          <pc:docMk/>
          <pc:sldMk cId="1898150696" sldId="2748"/>
        </pc:sldMkLst>
        <pc:spChg chg="mod">
          <ac:chgData name="Wu, Dong" userId="03131563-b4ed-4078-af67-6b8fc74bc93c" providerId="ADAL" clId="{018AADD5-76A2-4615-91BF-447B1DEE1002}" dt="2021-06-25T09:57:41.350" v="267" actId="404"/>
          <ac:spMkLst>
            <pc:docMk/>
            <pc:sldMk cId="1898150696" sldId="2748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7:58.290" v="272" actId="404"/>
        <pc:sldMkLst>
          <pc:docMk/>
          <pc:sldMk cId="487959736" sldId="2749"/>
        </pc:sldMkLst>
        <pc:spChg chg="mod">
          <ac:chgData name="Wu, Dong" userId="03131563-b4ed-4078-af67-6b8fc74bc93c" providerId="ADAL" clId="{018AADD5-76A2-4615-91BF-447B1DEE1002}" dt="2021-06-25T09:57:58.290" v="272" actId="404"/>
          <ac:spMkLst>
            <pc:docMk/>
            <pc:sldMk cId="487959736" sldId="2749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8:12.884" v="276" actId="20577"/>
        <pc:sldMkLst>
          <pc:docMk/>
          <pc:sldMk cId="2825944896" sldId="2750"/>
        </pc:sldMkLst>
        <pc:spChg chg="mod">
          <ac:chgData name="Wu, Dong" userId="03131563-b4ed-4078-af67-6b8fc74bc93c" providerId="ADAL" clId="{018AADD5-76A2-4615-91BF-447B1DEE1002}" dt="2021-06-25T09:58:12.884" v="276" actId="20577"/>
          <ac:spMkLst>
            <pc:docMk/>
            <pc:sldMk cId="2825944896" sldId="2750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8:26.369" v="280" actId="404"/>
        <pc:sldMkLst>
          <pc:docMk/>
          <pc:sldMk cId="252413329" sldId="2751"/>
        </pc:sldMkLst>
        <pc:spChg chg="mod">
          <ac:chgData name="Wu, Dong" userId="03131563-b4ed-4078-af67-6b8fc74bc93c" providerId="ADAL" clId="{018AADD5-76A2-4615-91BF-447B1DEE1002}" dt="2021-06-25T09:58:26.369" v="280" actId="404"/>
          <ac:spMkLst>
            <pc:docMk/>
            <pc:sldMk cId="252413329" sldId="2751"/>
            <ac:spMk id="102403" creationId="{E42792A7-1ACE-7E4B-B130-007E475D8FAD}"/>
          </ac:spMkLst>
        </pc:spChg>
      </pc:sldChg>
      <pc:sldChg chg="modSp add mod">
        <pc:chgData name="Wu, Dong" userId="03131563-b4ed-4078-af67-6b8fc74bc93c" providerId="ADAL" clId="{018AADD5-76A2-4615-91BF-447B1DEE1002}" dt="2021-06-25T09:58:52.485" v="286" actId="20577"/>
        <pc:sldMkLst>
          <pc:docMk/>
          <pc:sldMk cId="2877908454" sldId="2752"/>
        </pc:sldMkLst>
        <pc:spChg chg="mod">
          <ac:chgData name="Wu, Dong" userId="03131563-b4ed-4078-af67-6b8fc74bc93c" providerId="ADAL" clId="{018AADD5-76A2-4615-91BF-447B1DEE1002}" dt="2021-06-25T09:58:52.485" v="286" actId="20577"/>
          <ac:spMkLst>
            <pc:docMk/>
            <pc:sldMk cId="2877908454" sldId="2752"/>
            <ac:spMk id="102403" creationId="{E42792A7-1ACE-7E4B-B130-007E475D8FAD}"/>
          </ac:spMkLst>
        </pc:spChg>
      </pc:sldChg>
      <pc:sldChg chg="add">
        <pc:chgData name="Wu, Dong" userId="03131563-b4ed-4078-af67-6b8fc74bc93c" providerId="ADAL" clId="{018AADD5-76A2-4615-91BF-447B1DEE1002}" dt="2021-06-25T10:11:43.905" v="351"/>
        <pc:sldMkLst>
          <pc:docMk/>
          <pc:sldMk cId="1096224604" sldId="2753"/>
        </pc:sldMkLst>
      </pc:sldChg>
      <pc:sldChg chg="add">
        <pc:chgData name="Wu, Dong" userId="03131563-b4ed-4078-af67-6b8fc74bc93c" providerId="ADAL" clId="{018AADD5-76A2-4615-91BF-447B1DEE1002}" dt="2021-06-25T10:11:43.905" v="351"/>
        <pc:sldMkLst>
          <pc:docMk/>
          <pc:sldMk cId="1151446398" sldId="2754"/>
        </pc:sldMkLst>
      </pc:sldChg>
      <pc:sldChg chg="add">
        <pc:chgData name="Wu, Dong" userId="03131563-b4ed-4078-af67-6b8fc74bc93c" providerId="ADAL" clId="{018AADD5-76A2-4615-91BF-447B1DEE1002}" dt="2021-06-25T10:11:43.905" v="351"/>
        <pc:sldMkLst>
          <pc:docMk/>
          <pc:sldMk cId="287781925" sldId="2755"/>
        </pc:sldMkLst>
      </pc:sldChg>
      <pc:sldChg chg="addSp delSp modSp add mod">
        <pc:chgData name="Wu, Dong" userId="03131563-b4ed-4078-af67-6b8fc74bc93c" providerId="ADAL" clId="{018AADD5-76A2-4615-91BF-447B1DEE1002}" dt="2021-06-26T18:36:25.595" v="545" actId="20577"/>
        <pc:sldMkLst>
          <pc:docMk/>
          <pc:sldMk cId="731628664" sldId="2756"/>
        </pc:sldMkLst>
        <pc:spChg chg="mod">
          <ac:chgData name="Wu, Dong" userId="03131563-b4ed-4078-af67-6b8fc74bc93c" providerId="ADAL" clId="{018AADD5-76A2-4615-91BF-447B1DEE1002}" dt="2021-06-26T18:36:25.595" v="545" actId="20577"/>
          <ac:spMkLst>
            <pc:docMk/>
            <pc:sldMk cId="731628664" sldId="2756"/>
            <ac:spMk id="2" creationId="{65C22A80-7936-224B-8836-7031B18DC5A8}"/>
          </ac:spMkLst>
        </pc:spChg>
        <pc:spChg chg="del mod">
          <ac:chgData name="Wu, Dong" userId="03131563-b4ed-4078-af67-6b8fc74bc93c" providerId="ADAL" clId="{018AADD5-76A2-4615-91BF-447B1DEE1002}" dt="2021-06-26T18:32:37.194" v="529" actId="22"/>
          <ac:spMkLst>
            <pc:docMk/>
            <pc:sldMk cId="731628664" sldId="2756"/>
            <ac:spMk id="7" creationId="{CADA281C-F796-2A43-BBF6-A0E924DC1AB4}"/>
          </ac:spMkLst>
        </pc:spChg>
        <pc:picChg chg="add mod ord">
          <ac:chgData name="Wu, Dong" userId="03131563-b4ed-4078-af67-6b8fc74bc93c" providerId="ADAL" clId="{018AADD5-76A2-4615-91BF-447B1DEE1002}" dt="2021-06-26T18:32:39.621" v="530" actId="1076"/>
          <ac:picMkLst>
            <pc:docMk/>
            <pc:sldMk cId="731628664" sldId="2756"/>
            <ac:picMk id="4" creationId="{DCF2B196-6EDF-459A-ABE1-A6FE15DDA6FF}"/>
          </ac:picMkLst>
        </pc:picChg>
      </pc:sldChg>
      <pc:sldChg chg="add del">
        <pc:chgData name="Wu, Dong" userId="03131563-b4ed-4078-af67-6b8fc74bc93c" providerId="ADAL" clId="{018AADD5-76A2-4615-91BF-447B1DEE1002}" dt="2021-06-26T06:49:11.930" v="359" actId="47"/>
        <pc:sldMkLst>
          <pc:docMk/>
          <pc:sldMk cId="2254925547" sldId="2756"/>
        </pc:sldMkLst>
      </pc:sldChg>
      <pc:sldChg chg="add del">
        <pc:chgData name="Wu, Dong" userId="03131563-b4ed-4078-af67-6b8fc74bc93c" providerId="ADAL" clId="{018AADD5-76A2-4615-91BF-447B1DEE1002}" dt="2021-06-26T06:52:14.115" v="376"/>
        <pc:sldMkLst>
          <pc:docMk/>
          <pc:sldMk cId="4242637554" sldId="2756"/>
        </pc:sldMkLst>
      </pc:sldChg>
      <pc:sldChg chg="modSp add mod">
        <pc:chgData name="Wu, Dong" userId="03131563-b4ed-4078-af67-6b8fc74bc93c" providerId="ADAL" clId="{018AADD5-76A2-4615-91BF-447B1DEE1002}" dt="2021-06-26T19:53:15.632" v="556" actId="20577"/>
        <pc:sldMkLst>
          <pc:docMk/>
          <pc:sldMk cId="4242637554" sldId="2757"/>
        </pc:sldMkLst>
        <pc:spChg chg="mod">
          <ac:chgData name="Wu, Dong" userId="03131563-b4ed-4078-af67-6b8fc74bc93c" providerId="ADAL" clId="{018AADD5-76A2-4615-91BF-447B1DEE1002}" dt="2021-06-26T19:53:15.632" v="556" actId="20577"/>
          <ac:spMkLst>
            <pc:docMk/>
            <pc:sldMk cId="4242637554" sldId="2757"/>
            <ac:spMk id="4" creationId="{7D06D294-0340-EE48-8576-2E5E9B66C8C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B797F-5733-4D64-A59A-B90470384A9E}" type="datetimeFigureOut">
              <a:rPr lang="nb-NO" smtClean="0"/>
              <a:t>03.07.2021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363B4-33E4-4604-AF9D-33528925CE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85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E5B9A-5457-43CF-A3E5-22E6396EAB41}" type="datetimeFigureOut">
              <a:rPr lang="nb-NO" smtClean="0"/>
              <a:t>03.07.2021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BCDFC-6C89-414F-8800-17CAF96173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183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076181"/>
            <a:ext cx="6858000" cy="2387600"/>
          </a:xfrm>
        </p:spPr>
        <p:txBody>
          <a:bodyPr anchor="ctr"/>
          <a:lstStyle>
            <a:lvl1pPr algn="ctr">
              <a:lnSpc>
                <a:spcPct val="150000"/>
              </a:lnSpc>
              <a:defRPr sz="4500" spc="225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646949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22869"/>
            <a:ext cx="1463387" cy="365125"/>
          </a:xfrm>
        </p:spPr>
        <p:txBody>
          <a:bodyPr/>
          <a:lstStyle>
            <a:lvl1pPr>
              <a:defRPr sz="1350" b="1" cap="none" spc="38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fld id="{0829446A-5ECE-4D1B-8782-CAF576F8F4FA}" type="datetime1">
              <a:rPr lang="nb-NO" smtClean="0"/>
              <a:t>03.07.2021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2532" y="6322868"/>
            <a:ext cx="2486891" cy="365125"/>
          </a:xfrm>
        </p:spPr>
        <p:txBody>
          <a:bodyPr/>
          <a:lstStyle>
            <a:lvl1pPr>
              <a:defRPr sz="1350" b="1" cap="none" spc="38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zh-TW" altLang="nb-NO" dirty="0"/>
              <a:t>北歐華人基督教會 奧斯陸堂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52" y="1469242"/>
            <a:ext cx="790982" cy="8435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>
            <a:off x="1024003" y="2342117"/>
            <a:ext cx="731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0" cap="none" spc="0" dirty="0">
                <a:ln>
                  <a:noFill/>
                </a:ln>
                <a:solidFill>
                  <a:srgbClr val="075988"/>
                </a:solidFill>
                <a:effectLst/>
                <a:latin typeface="Arial Narrow" panose="020B0606020202030204" pitchFamily="34" charset="0"/>
              </a:rPr>
              <a:t>NCCC</a:t>
            </a:r>
            <a:r>
              <a:rPr lang="nb-NO" sz="1050" b="0" cap="none" spc="0" baseline="0" dirty="0">
                <a:ln w="0"/>
                <a:solidFill>
                  <a:srgbClr val="07598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Oslo</a:t>
            </a:r>
            <a:endParaRPr lang="nb-NO" sz="1050" b="0" cap="none" spc="0" dirty="0">
              <a:ln w="0"/>
              <a:solidFill>
                <a:srgbClr val="07598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3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81B00-D9A1-46A7-8A34-A93DC9016F5D}" type="datetime1">
              <a:rPr lang="nb-NO" smtClean="0"/>
              <a:t>03.07.2021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022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 spc="225"/>
            </a:lvl1pPr>
            <a:lvl2pPr marL="342900" indent="0">
              <a:lnSpc>
                <a:spcPct val="150000"/>
              </a:lnSpc>
              <a:buNone/>
              <a:defRPr b="1" spc="225"/>
            </a:lvl2pPr>
            <a:lvl3pPr marL="685800" indent="0">
              <a:lnSpc>
                <a:spcPct val="150000"/>
              </a:lnSpc>
              <a:buNone/>
              <a:defRPr b="1" spc="225"/>
            </a:lvl3pPr>
            <a:lvl4pPr marL="1028700" indent="0">
              <a:lnSpc>
                <a:spcPct val="150000"/>
              </a:lnSpc>
              <a:buNone/>
              <a:defRPr b="1" spc="225"/>
            </a:lvl4pPr>
            <a:lvl5pPr marL="1371600" indent="0">
              <a:lnSpc>
                <a:spcPct val="150000"/>
              </a:lnSpc>
              <a:buNone/>
              <a:defRPr b="1" spc="225"/>
            </a:lvl5pPr>
          </a:lstStyle>
          <a:p>
            <a:pPr lvl="0"/>
            <a:r>
              <a:rPr lang="zh-CN" altLang="nb-NO" dirty="0"/>
              <a:t>中文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lnSpc>
                <a:spcPts val="2700"/>
              </a:lnSpc>
              <a:buNone/>
              <a:defRPr b="1" spc="225" baseline="0"/>
            </a:lvl1pPr>
            <a:lvl2pPr marL="342900" indent="0">
              <a:lnSpc>
                <a:spcPts val="2700"/>
              </a:lnSpc>
              <a:buNone/>
              <a:defRPr b="1" spc="225"/>
            </a:lvl2pPr>
            <a:lvl3pPr marL="685800" indent="0">
              <a:lnSpc>
                <a:spcPts val="2700"/>
              </a:lnSpc>
              <a:buNone/>
              <a:defRPr b="1" spc="225"/>
            </a:lvl3pPr>
            <a:lvl4pPr marL="1028700" indent="0">
              <a:lnSpc>
                <a:spcPts val="2700"/>
              </a:lnSpc>
              <a:buNone/>
              <a:defRPr b="1" spc="225"/>
            </a:lvl4pPr>
            <a:lvl5pPr marL="1371600" indent="0">
              <a:lnSpc>
                <a:spcPts val="2700"/>
              </a:lnSpc>
              <a:buNone/>
              <a:defRPr b="1" spc="225"/>
            </a:lvl5pPr>
          </a:lstStyle>
          <a:p>
            <a:pPr lvl="0"/>
            <a:r>
              <a:rPr lang="en-US" dirty="0"/>
              <a:t>English</a:t>
            </a:r>
            <a:r>
              <a:rPr lang="nb-NO" dirty="0"/>
              <a:t> / Norsk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33B56-97B4-4512-B224-631D5EC0E661}" type="datetime1">
              <a:rPr lang="nb-NO" smtClean="0"/>
              <a:t>03.07.2021</a:t>
            </a:fld>
            <a:endParaRPr lang="nb-N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218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nb-NO" dirty="0"/>
              <a:t>题目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 spc="225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nb-NO" dirty="0"/>
              <a:t>中文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3000" b="1" spc="225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342900" indent="0">
              <a:lnSpc>
                <a:spcPct val="150000"/>
              </a:lnSpc>
              <a:buNone/>
              <a:defRPr sz="2700" b="1" spc="225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685800" indent="0">
              <a:lnSpc>
                <a:spcPct val="150000"/>
              </a:lnSpc>
              <a:buNone/>
              <a:defRPr b="1" spc="22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028700" indent="0">
              <a:lnSpc>
                <a:spcPct val="150000"/>
              </a:lnSpc>
              <a:buNone/>
              <a:defRPr b="1" spc="22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371600" indent="0">
              <a:lnSpc>
                <a:spcPct val="150000"/>
              </a:lnSpc>
              <a:buNone/>
              <a:defRPr b="1" spc="22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nb-NO" dirty="0"/>
              <a:t>中文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 dirty="0"/>
              <a:t>English / Norsk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0" indent="0">
              <a:lnSpc>
                <a:spcPts val="2700"/>
              </a:lnSpc>
              <a:buNone/>
              <a:defRPr sz="3000" b="1" spc="225">
                <a:latin typeface="+mn-lt"/>
              </a:defRPr>
            </a:lvl1pPr>
            <a:lvl3pPr marL="685800" indent="0">
              <a:lnSpc>
                <a:spcPts val="2700"/>
              </a:lnSpc>
              <a:buNone/>
              <a:defRPr sz="2700" b="1" spc="225">
                <a:latin typeface="+mn-lt"/>
              </a:defRPr>
            </a:lvl3pPr>
            <a:lvl4pPr marL="1028700" indent="0">
              <a:lnSpc>
                <a:spcPts val="2700"/>
              </a:lnSpc>
              <a:buNone/>
              <a:defRPr b="1" spc="225">
                <a:latin typeface="+mn-lt"/>
              </a:defRPr>
            </a:lvl4pPr>
            <a:lvl5pPr marL="1371600" indent="0">
              <a:lnSpc>
                <a:spcPts val="2700"/>
              </a:lnSpc>
              <a:buNone/>
              <a:defRPr b="1" spc="225">
                <a:latin typeface="+mn-lt"/>
              </a:defRPr>
            </a:lvl5pPr>
          </a:lstStyle>
          <a:p>
            <a:pPr lvl="0"/>
            <a:r>
              <a:rPr lang="nb-NO" dirty="0"/>
              <a:t>English/Norsk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33B56-97B4-4512-B224-631D5EC0E661}" type="datetime1">
              <a:rPr lang="nb-NO" smtClean="0"/>
              <a:t>03.07.2021</a:t>
            </a:fld>
            <a:endParaRPr lang="nb-NO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060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nb-NO" dirty="0"/>
              <a:t>题目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F8E15-9576-4C05-B60A-F09A2BD9B033}" type="datetime1">
              <a:rPr lang="nb-NO" smtClean="0"/>
              <a:t>03.07.2021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814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nb-NO" dirty="0"/>
              <a:t>题目 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F8E15-9576-4C05-B60A-F09A2BD9B033}" type="datetime1">
              <a:rPr lang="nb-NO" smtClean="0"/>
              <a:t>03.07.2021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73" y="365126"/>
            <a:ext cx="1051646" cy="13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9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6E1E-910E-48B5-9E72-8C3CB49EF1AC}" type="datetime1">
              <a:rPr lang="nb-NO" smtClean="0"/>
              <a:t>03.07.2021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4566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>
            <a:noAutofit/>
          </a:bodyPr>
          <a:lstStyle>
            <a:lvl1pPr>
              <a:defRPr sz="45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nb-NO" dirty="0"/>
              <a:t>中文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lnSpc>
                <a:spcPct val="150000"/>
              </a:lnSpc>
              <a:defRPr sz="2400" spc="225"/>
            </a:lvl1pPr>
            <a:lvl2pPr>
              <a:lnSpc>
                <a:spcPct val="150000"/>
              </a:lnSpc>
              <a:defRPr sz="2100" spc="225"/>
            </a:lvl2pPr>
            <a:lvl3pPr>
              <a:lnSpc>
                <a:spcPct val="150000"/>
              </a:lnSpc>
              <a:defRPr sz="1800" spc="225"/>
            </a:lvl3pPr>
            <a:lvl4pPr>
              <a:lnSpc>
                <a:spcPct val="150000"/>
              </a:lnSpc>
              <a:defRPr sz="1500" spc="225"/>
            </a:lvl4pPr>
            <a:lvl5pPr>
              <a:lnSpc>
                <a:spcPct val="150000"/>
              </a:lnSpc>
              <a:defRPr sz="1500" spc="225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3000" spc="225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CC3F-6449-4DDA-B409-FA124059E980}" type="datetime1">
              <a:rPr lang="nb-NO" smtClean="0"/>
              <a:t>03.07.2021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167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E375F-22F8-4CC9-8DDF-8C372B30C789}" type="datetime1">
              <a:rPr lang="nb-NO" smtClean="0"/>
              <a:t>03.07.2021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01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85DA-5536-43AB-A96F-E725EC5869D5}" type="datetime1">
              <a:rPr lang="nb-NO" smtClean="0"/>
              <a:t>03.07.2021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5411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E3D9-F65D-417C-BD4B-D58473637F5A}" type="datetime1">
              <a:rPr lang="nb-NO" smtClean="0"/>
              <a:t>03.07.2021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338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317503" y="1505743"/>
            <a:ext cx="20802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nb-NO" sz="4500" b="1" dirty="0">
                <a:solidFill>
                  <a:schemeClr val="tx1"/>
                </a:solidFill>
              </a:rPr>
              <a:t>聖 餐</a:t>
            </a:r>
            <a:endParaRPr lang="nb-NO" sz="45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69450" y="3386485"/>
            <a:ext cx="362336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500" dirty="0"/>
              <a:t>Hellig nattverd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995636" y="6282893"/>
            <a:ext cx="30861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nb-NO" dirty="0"/>
              <a:t>北歐華人基督教會 奧斯陸堂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55" y="6380060"/>
            <a:ext cx="160028" cy="1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8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alphaModFix amt="4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390" y="1076182"/>
            <a:ext cx="5634990" cy="2144539"/>
          </a:xfrm>
        </p:spPr>
        <p:txBody>
          <a:bodyPr anchor="ctr"/>
          <a:lstStyle>
            <a:lvl1pPr algn="ctr">
              <a:lnSpc>
                <a:spcPct val="150000"/>
              </a:lnSpc>
              <a:defRPr sz="4500" spc="225">
                <a:solidFill>
                  <a:srgbClr val="0759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646950"/>
            <a:ext cx="4309110" cy="16260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075988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22869"/>
            <a:ext cx="1463387" cy="365125"/>
          </a:xfrm>
        </p:spPr>
        <p:txBody>
          <a:bodyPr/>
          <a:lstStyle>
            <a:lvl1pPr>
              <a:defRPr sz="1350" b="1" cap="none" spc="38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fld id="{0829446A-5ECE-4D1B-8782-CAF576F8F4FA}" type="datetime1">
              <a:rPr lang="nb-NO" smtClean="0"/>
              <a:t>03.07.2021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2532" y="6322868"/>
            <a:ext cx="2486891" cy="365125"/>
          </a:xfrm>
        </p:spPr>
        <p:txBody>
          <a:bodyPr/>
          <a:lstStyle>
            <a:lvl1pPr>
              <a:defRPr sz="1350" b="1" cap="none" spc="38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zh-TW" altLang="nb-NO" dirty="0"/>
              <a:t>北歐華人基督教會 奧斯陸堂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7" y="2020844"/>
            <a:ext cx="3764286" cy="4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9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6E1E-910E-48B5-9E72-8C3CB49EF1AC}" type="datetime1">
              <a:rPr lang="nb-NO" smtClean="0"/>
              <a:t>03.07.2021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Box 7"/>
          <p:cNvSpPr txBox="1"/>
          <p:nvPr userDrawn="1"/>
        </p:nvSpPr>
        <p:spPr>
          <a:xfrm>
            <a:off x="1288752" y="673259"/>
            <a:ext cx="877163" cy="20227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nb-NO" sz="4500" b="1" dirty="0">
                <a:solidFill>
                  <a:srgbClr val="07598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標楷體" panose="02010601000101010101" pitchFamily="2" charset="-120"/>
              </a:rPr>
              <a:t>代禱</a:t>
            </a:r>
            <a:endParaRPr lang="nb-NO" sz="4500" dirty="0">
              <a:solidFill>
                <a:srgbClr val="075988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8400"/>
            <a:ext cx="3657600" cy="269557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49088" y="1449820"/>
            <a:ext cx="4654153" cy="4230688"/>
          </a:xfrm>
        </p:spPr>
        <p:txBody>
          <a:bodyPr/>
          <a:lstStyle>
            <a:lvl1pPr marL="428625" indent="-428625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1pPr>
            <a:lvl2pPr marL="771525" indent="-428625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2pPr>
            <a:lvl3pPr marL="1028700" indent="-342900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3pPr>
            <a:lvl4pPr marL="1285875" indent="-257175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4pPr>
            <a:lvl5pPr marL="1585913" indent="-214313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24200" y="365126"/>
            <a:ext cx="5659582" cy="1325563"/>
          </a:xfrm>
        </p:spPr>
        <p:txBody>
          <a:bodyPr>
            <a:normAutofit/>
          </a:bodyPr>
          <a:lstStyle>
            <a:lvl1pPr>
              <a:defRPr sz="3000" b="1" spc="225">
                <a:solidFill>
                  <a:srgbClr val="0759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137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6E1E-910E-48B5-9E72-8C3CB49EF1AC}" type="datetime1">
              <a:rPr lang="nb-NO" smtClean="0"/>
              <a:t>03.07.2021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Box 7"/>
          <p:cNvSpPr txBox="1"/>
          <p:nvPr userDrawn="1"/>
        </p:nvSpPr>
        <p:spPr>
          <a:xfrm>
            <a:off x="1055581" y="673260"/>
            <a:ext cx="877163" cy="20227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nb-NO" sz="4500" b="1" dirty="0">
                <a:solidFill>
                  <a:srgbClr val="07598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標楷體" panose="02010601000101010101" pitchFamily="2" charset="-120"/>
              </a:rPr>
              <a:t>歡迎</a:t>
            </a:r>
            <a:endParaRPr lang="nb-NO" sz="4500" dirty="0">
              <a:solidFill>
                <a:srgbClr val="07598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083514"/>
            <a:ext cx="3013362" cy="301336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24200" y="365126"/>
            <a:ext cx="5659582" cy="1325563"/>
          </a:xfrm>
        </p:spPr>
        <p:txBody>
          <a:bodyPr>
            <a:normAutofit/>
          </a:bodyPr>
          <a:lstStyle>
            <a:lvl1pPr>
              <a:defRPr sz="3000" b="1" spc="225">
                <a:solidFill>
                  <a:srgbClr val="0759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949088" y="1449820"/>
            <a:ext cx="4654153" cy="4230688"/>
          </a:xfrm>
        </p:spPr>
        <p:txBody>
          <a:bodyPr/>
          <a:lstStyle>
            <a:lvl1pPr marL="428625" indent="-428625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1pPr>
            <a:lvl2pPr marL="771525" indent="-428625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2pPr>
            <a:lvl3pPr marL="1028700" indent="-342900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3pPr>
            <a:lvl4pPr marL="1285875" indent="-257175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4pPr>
            <a:lvl5pPr marL="1585913" indent="-214313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701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6E1E-910E-48B5-9E72-8C3CB49EF1AC}" type="datetime1">
              <a:rPr lang="nb-NO" smtClean="0"/>
              <a:t>03.07.2021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Box 7"/>
          <p:cNvSpPr txBox="1"/>
          <p:nvPr userDrawn="1"/>
        </p:nvSpPr>
        <p:spPr>
          <a:xfrm>
            <a:off x="1055581" y="673260"/>
            <a:ext cx="877163" cy="20227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nb-NO" sz="4500" b="1" dirty="0">
                <a:solidFill>
                  <a:srgbClr val="07598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標楷體" panose="02010601000101010101" pitchFamily="2" charset="-120"/>
              </a:rPr>
              <a:t>家事</a:t>
            </a:r>
            <a:endParaRPr lang="nb-NO" sz="4500" dirty="0">
              <a:solidFill>
                <a:srgbClr val="07598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083514"/>
            <a:ext cx="3013362" cy="301336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24200" y="365126"/>
            <a:ext cx="5659582" cy="1325563"/>
          </a:xfrm>
        </p:spPr>
        <p:txBody>
          <a:bodyPr>
            <a:normAutofit/>
          </a:bodyPr>
          <a:lstStyle>
            <a:lvl1pPr>
              <a:defRPr sz="3000" b="1" spc="225">
                <a:solidFill>
                  <a:srgbClr val="0759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949088" y="1449820"/>
            <a:ext cx="4654153" cy="4230688"/>
          </a:xfrm>
        </p:spPr>
        <p:txBody>
          <a:bodyPr/>
          <a:lstStyle>
            <a:lvl1pPr marL="428625" indent="-428625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1pPr>
            <a:lvl2pPr marL="771525" indent="-428625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2pPr>
            <a:lvl3pPr marL="1028700" indent="-342900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3pPr>
            <a:lvl4pPr marL="1285875" indent="-257175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4pPr>
            <a:lvl5pPr marL="1585913" indent="-214313">
              <a:buFont typeface="Wingdings" panose="05000000000000000000" pitchFamily="2" charset="2"/>
              <a:buChar char="v"/>
              <a:defRPr b="1">
                <a:solidFill>
                  <a:srgbClr val="075988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706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6E1E-910E-48B5-9E72-8C3CB49EF1AC}" type="datetime1">
              <a:rPr lang="nb-NO" smtClean="0"/>
              <a:t>03.07.2021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Box 7"/>
          <p:cNvSpPr txBox="1"/>
          <p:nvPr userDrawn="1"/>
        </p:nvSpPr>
        <p:spPr>
          <a:xfrm>
            <a:off x="1055581" y="673260"/>
            <a:ext cx="877163" cy="20227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nb-NO" sz="4500" b="1" dirty="0">
                <a:solidFill>
                  <a:srgbClr val="07598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標楷體" panose="02010601000101010101" pitchFamily="2" charset="-120"/>
              </a:rPr>
              <a:t>家事</a:t>
            </a:r>
            <a:endParaRPr lang="nb-NO" sz="4500" dirty="0">
              <a:solidFill>
                <a:srgbClr val="07598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5" y="2696024"/>
            <a:ext cx="2821679" cy="338387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24200" y="365126"/>
            <a:ext cx="5659582" cy="1325563"/>
          </a:xfrm>
        </p:spPr>
        <p:txBody>
          <a:bodyPr>
            <a:normAutofit/>
          </a:bodyPr>
          <a:lstStyle>
            <a:lvl1pPr>
              <a:defRPr sz="3000" b="1" spc="225">
                <a:solidFill>
                  <a:srgbClr val="0759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949088" y="1449820"/>
            <a:ext cx="4654153" cy="4230688"/>
          </a:xfrm>
        </p:spPr>
        <p:txBody>
          <a:bodyPr/>
          <a:lstStyle>
            <a:lvl1pPr marL="428625" indent="-428625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1pPr>
            <a:lvl2pPr marL="771525" indent="-428625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2pPr>
            <a:lvl3pPr marL="1028700" indent="-342900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3pPr>
            <a:lvl4pPr marL="1285875" indent="-257175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4pPr>
            <a:lvl5pPr marL="1585913" indent="-214313">
              <a:buFont typeface="Wingdings" panose="05000000000000000000" pitchFamily="2" charset="2"/>
              <a:buChar char="v"/>
              <a:defRPr>
                <a:solidFill>
                  <a:srgbClr val="075988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975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63832" y="1223818"/>
            <a:ext cx="31138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nb-NO" sz="4500" b="1" dirty="0">
                <a:solidFill>
                  <a:srgbClr val="0759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生辰快樂</a:t>
            </a:r>
            <a:endParaRPr lang="nb-NO" sz="4500" b="1" dirty="0">
              <a:solidFill>
                <a:srgbClr val="07598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71995" y="3068320"/>
            <a:ext cx="234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Gratulerer med dagen</a:t>
            </a:r>
          </a:p>
        </p:txBody>
      </p:sp>
    </p:spTree>
    <p:extLst>
      <p:ext uri="{BB962C8B-B14F-4D97-AF65-F5344CB8AC3E}">
        <p14:creationId xmlns:p14="http://schemas.microsoft.com/office/powerpoint/2010/main" val="429143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pc="225"/>
            </a:lvl1pPr>
            <a:lvl2pPr>
              <a:lnSpc>
                <a:spcPct val="150000"/>
              </a:lnSpc>
              <a:defRPr spc="225"/>
            </a:lvl2pPr>
            <a:lvl3pPr>
              <a:lnSpc>
                <a:spcPct val="150000"/>
              </a:lnSpc>
              <a:defRPr spc="225"/>
            </a:lvl3pPr>
            <a:lvl4pPr>
              <a:lnSpc>
                <a:spcPct val="150000"/>
              </a:lnSpc>
              <a:defRPr spc="225"/>
            </a:lvl4pPr>
            <a:lvl5pPr>
              <a:lnSpc>
                <a:spcPct val="150000"/>
              </a:lnSpc>
              <a:defRPr spc="22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1987D-C1A8-4AD0-9129-F7D775095B2E}" type="datetime1">
              <a:rPr lang="nb-NO" smtClean="0"/>
              <a:t>03.07.2021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2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49000"/>
            <a:lum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2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33B56-97B4-4512-B224-631D5EC0E661}" type="datetime1">
              <a:rPr lang="nb-NO" smtClean="0"/>
              <a:t>03.07.2021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nb-NO" dirty="0"/>
              <a:t>北歐華人基督教會 奧斯陸堂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82BB4-A5D6-4016-9345-AFD37331366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0" y="134341"/>
            <a:ext cx="65" cy="18851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nb-NO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5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3" r:id="rId5"/>
    <p:sldLayoutId id="2147483679" r:id="rId6"/>
    <p:sldLayoutId id="2147483675" r:id="rId7"/>
    <p:sldLayoutId id="2147483674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78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3000" kern="1200" spc="225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2700" kern="1200" spc="225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2400" kern="1200" spc="225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 spc="225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350" kern="1200" spc="225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/>
              <a:t>北歐華人基督教會 奧斯陸堂 </a:t>
            </a:r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3162416" y="1542395"/>
            <a:ext cx="2819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TW" altLang="nb-NO" sz="4500" b="1" dirty="0">
                <a:solidFill>
                  <a:srgbClr val="075988"/>
                </a:solidFill>
                <a:latin typeface="Kaiti SC Black" panose="02010600040101010101" pitchFamily="2" charset="-122"/>
                <a:ea typeface="Kaiti SC Black" panose="02010600040101010101" pitchFamily="2" charset="-122"/>
              </a:rPr>
              <a:t>代 禱</a:t>
            </a:r>
            <a:endParaRPr lang="en-US" altLang="zh-TW" sz="4500" b="1" dirty="0">
              <a:solidFill>
                <a:srgbClr val="075988"/>
              </a:solidFill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 algn="ctr">
              <a:lnSpc>
                <a:spcPct val="80000"/>
              </a:lnSpc>
            </a:pPr>
            <a:r>
              <a:rPr lang="en-US" altLang="zh-TW" sz="3000" b="1" dirty="0">
                <a:solidFill>
                  <a:srgbClr val="075988"/>
                </a:solidFill>
                <a:latin typeface="Times New Roman" panose="02020603050405020304" pitchFamily="18" charset="0"/>
                <a:ea typeface="標楷體" pitchFamily="65" charset="-128"/>
                <a:cs typeface="Times New Roman" panose="02020603050405020304" pitchFamily="18" charset="0"/>
              </a:rPr>
              <a:t>Intercessions</a:t>
            </a:r>
            <a:endParaRPr lang="zh-TW" altLang="nb-NO" sz="3000" b="1" dirty="0">
              <a:solidFill>
                <a:srgbClr val="075988"/>
              </a:solidFill>
              <a:latin typeface="Times New Roman" panose="02020603050405020304" pitchFamily="18" charset="0"/>
              <a:ea typeface="標楷體" pitchFamily="65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660" y="2853073"/>
            <a:ext cx="4354679" cy="2453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431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C22A80-7936-224B-8836-7031B18DC5A8}"/>
              </a:ext>
            </a:extLst>
          </p:cNvPr>
          <p:cNvSpPr txBox="1"/>
          <p:nvPr/>
        </p:nvSpPr>
        <p:spPr>
          <a:xfrm>
            <a:off x="3384742" y="857250"/>
            <a:ext cx="3855494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300" b="1" u="sng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恢復實體聚會</a:t>
            </a:r>
            <a:endParaRPr lang="x-none" sz="3000" b="1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E0AB0-06C9-7D4E-81FE-8952E24B7854}"/>
              </a:ext>
            </a:extLst>
          </p:cNvPr>
          <p:cNvSpPr/>
          <p:nvPr/>
        </p:nvSpPr>
        <p:spPr>
          <a:xfrm>
            <a:off x="2994903" y="2104013"/>
            <a:ext cx="59260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nb-NO" sz="3000" b="1" dirty="0" err="1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教會於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本</a:t>
            </a:r>
            <a:r>
              <a:rPr lang="nb-NO" sz="3000" b="1" dirty="0" err="1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週日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（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6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月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27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日）起重新恢復實體聚會。主日中文崇拜及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Alive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的英文崇拜，人數上限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200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人，過度恢復聚會時期將提供崇拜現場直播，登陸方式不變。</a:t>
            </a:r>
            <a:endParaRPr lang="nb-NO" sz="3000" b="1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186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C22A80-7936-224B-8836-7031B18DC5A8}"/>
              </a:ext>
            </a:extLst>
          </p:cNvPr>
          <p:cNvSpPr txBox="1"/>
          <p:nvPr/>
        </p:nvSpPr>
        <p:spPr>
          <a:xfrm>
            <a:off x="2971800" y="1308270"/>
            <a:ext cx="6172200" cy="423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300" b="1" u="sng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Alive</a:t>
            </a:r>
            <a:r>
              <a:rPr lang="zh-TW" altLang="en-US" sz="3300" b="1" u="sng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下一代英文夏令營*</a:t>
            </a:r>
            <a:endParaRPr lang="en-US" altLang="zh-TW" sz="3300" b="1" u="sng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x-none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時間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：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7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月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29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日 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–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8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月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1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日</a:t>
            </a:r>
            <a:endParaRPr lang="en-US" altLang="zh-TW" sz="3000" b="1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x-none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營會場地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：</a:t>
            </a:r>
            <a:r>
              <a:rPr lang="en-US" altLang="zh-TW" sz="3000" b="1" dirty="0" err="1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Hedmarktoppen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, </a:t>
            </a:r>
            <a:r>
              <a:rPr lang="en-US" altLang="zh-TW" sz="3000" b="1" dirty="0" err="1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Hamar</a:t>
            </a:r>
            <a:endParaRPr lang="en-US" altLang="zh-TW" sz="3000" b="1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營會費用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：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1200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TW" sz="3000" b="1" dirty="0" err="1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kr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每人</a:t>
            </a:r>
            <a:endParaRPr lang="en-US" altLang="zh-TW" sz="3000" b="1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報名聯繫人：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Ivy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傳道，</a:t>
            </a:r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Enoch</a:t>
            </a:r>
            <a:r>
              <a:rPr lang="zh-TW" altLang="en-US" sz="30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傳道</a:t>
            </a:r>
            <a:endParaRPr lang="x-none" sz="3000" b="1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4E33E-F3BD-AF49-8175-AC298A94CAA3}"/>
              </a:ext>
            </a:extLst>
          </p:cNvPr>
          <p:cNvSpPr txBox="1"/>
          <p:nvPr/>
        </p:nvSpPr>
        <p:spPr>
          <a:xfrm>
            <a:off x="6525816" y="5272732"/>
            <a:ext cx="24000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350" dirty="0"/>
              <a:t>*Subject to Covid-19 regulation</a:t>
            </a:r>
          </a:p>
        </p:txBody>
      </p:sp>
    </p:spTree>
    <p:extLst>
      <p:ext uri="{BB962C8B-B14F-4D97-AF65-F5344CB8AC3E}">
        <p14:creationId xmlns:p14="http://schemas.microsoft.com/office/powerpoint/2010/main" val="284041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C22A80-7936-224B-8836-7031B18DC5A8}"/>
              </a:ext>
            </a:extLst>
          </p:cNvPr>
          <p:cNvSpPr txBox="1"/>
          <p:nvPr/>
        </p:nvSpPr>
        <p:spPr>
          <a:xfrm>
            <a:off x="2718605" y="857250"/>
            <a:ext cx="5934075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300" b="1" u="sng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北歐</a:t>
            </a:r>
            <a:r>
              <a:rPr lang="en-US" altLang="zh-TW" sz="3300" b="1" u="sng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2021</a:t>
            </a:r>
            <a:r>
              <a:rPr lang="zh-TW" altLang="en-US" sz="3300" b="1" u="sng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年聯合線上夏令會</a:t>
            </a:r>
            <a:endParaRPr lang="en-US" altLang="zh-TW" sz="3300" b="1" u="sng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B6513-10FE-FF42-B3C5-B2BB4423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0" y="857250"/>
            <a:ext cx="9075000" cy="51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ADA281C-F796-2A43-BBF6-A0E924DC1A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84408" y="1738054"/>
            <a:ext cx="6704882" cy="35581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週一晚</a:t>
            </a:r>
            <a:r>
              <a:rPr lang="en-US" altLang="zh-TW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17:30</a:t>
            </a: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，神學課程小組；</a:t>
            </a:r>
            <a:endParaRPr lang="en-US" altLang="zh-TW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週二晚</a:t>
            </a:r>
            <a:r>
              <a:rPr lang="en-US" altLang="zh-TW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19:00</a:t>
            </a: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，</a:t>
            </a:r>
            <a:r>
              <a:rPr lang="en-US" altLang="zh-TW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Alive</a:t>
            </a: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查經班；</a:t>
            </a:r>
            <a:endParaRPr lang="en-US" altLang="ja-JP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ja-JP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週三</a:t>
            </a:r>
            <a:r>
              <a:rPr lang="en-US" altLang="ja-JP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17:30-18:30</a:t>
            </a: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，</a:t>
            </a:r>
            <a:r>
              <a:rPr lang="ja-JP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長者查經班</a:t>
            </a: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；</a:t>
            </a:r>
            <a:endParaRPr lang="en-US" altLang="zh-TW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ja-JP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週四</a:t>
            </a: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 </a:t>
            </a:r>
            <a:r>
              <a:rPr lang="en-US" altLang="zh-TW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17:30-19:00</a:t>
            </a: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，教會禱告會；</a:t>
            </a:r>
            <a:endParaRPr lang="en-US" altLang="zh-TW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TW" altLang="en-US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（請將禱告事項交海雲姊妹收集）</a:t>
            </a:r>
            <a:endParaRPr lang="en-US" altLang="zh-TW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22A80-7936-224B-8836-7031B18DC5A8}"/>
              </a:ext>
            </a:extLst>
          </p:cNvPr>
          <p:cNvSpPr txBox="1"/>
          <p:nvPr/>
        </p:nvSpPr>
        <p:spPr>
          <a:xfrm>
            <a:off x="3179966" y="1089805"/>
            <a:ext cx="48397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3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每週教會各小組固定活動</a:t>
            </a:r>
          </a:p>
        </p:txBody>
      </p:sp>
    </p:spTree>
    <p:extLst>
      <p:ext uri="{BB962C8B-B14F-4D97-AF65-F5344CB8AC3E}">
        <p14:creationId xmlns:p14="http://schemas.microsoft.com/office/powerpoint/2010/main" val="2980676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29760ED7-CBC2-9947-8D36-335958E884A1}"/>
              </a:ext>
            </a:extLst>
          </p:cNvPr>
          <p:cNvSpPr txBox="1">
            <a:spLocks noGrp="1"/>
          </p:cNvSpPr>
          <p:nvPr/>
        </p:nvSpPr>
        <p:spPr>
          <a:xfrm>
            <a:off x="3028950" y="5624513"/>
            <a:ext cx="3086100" cy="273844"/>
          </a:xfrm>
          <a:prstGeom prst="rect">
            <a:avLst/>
          </a:prstGeom>
          <a:noFill/>
        </p:spPr>
        <p:txBody>
          <a:bodyPr anchor="ctr"/>
          <a:lstStyle>
            <a:lvl1pPr algn="l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l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l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l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l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nb-NO" sz="900">
                <a:solidFill>
                  <a:srgbClr val="898989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北歐華人基督教會 奧斯陸堂 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06D294-0340-EE48-8576-2E5E9B66C8C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390305" y="1702709"/>
            <a:ext cx="5449490" cy="392180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主席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馬碧君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主席翻譯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：黃漢林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講員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盛婷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翻譯：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陳麗芬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PPT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制作：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馬碧君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en-US" altLang="zh-TW" sz="2400" b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PPT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播放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：石雋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Zoom 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技術支持</a:t>
            </a:r>
            <a:r>
              <a:rPr lang="en-GB" altLang="zh-TW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孔春雨</a:t>
            </a:r>
            <a:endParaRPr lang="en-US" altLang="zh-TW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音響：沈志剛</a:t>
            </a:r>
            <a:endParaRPr lang="en-US" altLang="zh-TW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招待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司事：宋麗貞，袁麗萍</a:t>
            </a:r>
            <a:endParaRPr lang="en-US" altLang="zh-TW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鮮花奉獻：王岳琴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C93F6-95F7-0346-97A7-5713596E93A4}"/>
              </a:ext>
            </a:extLst>
          </p:cNvPr>
          <p:cNvSpPr/>
          <p:nvPr/>
        </p:nvSpPr>
        <p:spPr>
          <a:xfrm>
            <a:off x="3271200" y="1064713"/>
            <a:ext cx="45336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7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下週實體</a:t>
            </a:r>
            <a:r>
              <a:rPr lang="en-US" altLang="zh-TW" sz="27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27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網上崇拜事奉同工</a:t>
            </a:r>
            <a:endParaRPr lang="x-none" sz="27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637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F2B196-6EDF-459A-ABE1-A6FE15DDA6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79966" y="1796541"/>
            <a:ext cx="4562838" cy="35575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22A80-7936-224B-8836-7031B18DC5A8}"/>
              </a:ext>
            </a:extLst>
          </p:cNvPr>
          <p:cNvSpPr txBox="1"/>
          <p:nvPr/>
        </p:nvSpPr>
        <p:spPr>
          <a:xfrm>
            <a:off x="3179966" y="1089805"/>
            <a:ext cx="48397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300" b="1" dirty="0">
                <a:solidFill>
                  <a:schemeClr val="accent1">
                    <a:lumMod val="5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掃描二維碼打開家事報告</a:t>
            </a:r>
            <a:endParaRPr lang="en-NO" sz="3300" b="1" dirty="0">
              <a:solidFill>
                <a:schemeClr val="accent1">
                  <a:lumMod val="5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162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01196" y="1984768"/>
            <a:ext cx="5659582" cy="354155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為神話語的供應</a:t>
            </a:r>
            <a:endParaRPr lang="en-GB" altLang="zh-CN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為神的醫治看顧</a:t>
            </a:r>
            <a:r>
              <a:rPr lang="zh-CN" altLang="nb-NO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nb-NO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God’s</a:t>
            </a:r>
            <a:r>
              <a:rPr lang="nb-NO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healing and </a:t>
            </a:r>
            <a:r>
              <a:rPr lang="nb-NO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nb-NO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nb-NO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nb-NO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nb-NO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God’s</a:t>
            </a:r>
            <a:r>
              <a:rPr lang="nb-NO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nb-NO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given </a:t>
            </a:r>
            <a:r>
              <a:rPr lang="nb-NO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r>
              <a:rPr lang="nb-NO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01196" y="985873"/>
            <a:ext cx="5659582" cy="813521"/>
          </a:xfrm>
        </p:spPr>
        <p:txBody>
          <a:bodyPr>
            <a:normAutofit/>
          </a:bodyPr>
          <a:lstStyle/>
          <a:p>
            <a:r>
              <a:rPr lang="zh-CN" altLang="nb-NO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感恩 </a:t>
            </a:r>
            <a:r>
              <a:rPr lang="nb-NO" sz="3300" dirty="0" err="1">
                <a:latin typeface="Times New Roman" panose="02020603050405020304" pitchFamily="18" charset="0"/>
                <a:ea typeface="Kaiti SC Black" panose="02010600040101010101" pitchFamily="2" charset="-122"/>
                <a:cs typeface="Times New Roman" panose="02020603050405020304" pitchFamily="18" charset="0"/>
              </a:rPr>
              <a:t>Thanksgiving</a:t>
            </a:r>
            <a:endParaRPr lang="nb-NO" sz="3300" dirty="0">
              <a:latin typeface="Times New Roman" panose="02020603050405020304" pitchFamily="18" charset="0"/>
              <a:ea typeface="Kaiti SC Black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433E637-910A-C245-8123-6F79B253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733" y="5594418"/>
            <a:ext cx="2486891" cy="273844"/>
          </a:xfrm>
        </p:spPr>
        <p:txBody>
          <a:bodyPr/>
          <a:lstStyle/>
          <a:p>
            <a:r>
              <a:rPr lang="zh-TW" altLang="nb-NO" dirty="0">
                <a:solidFill>
                  <a:srgbClr val="075988"/>
                </a:solidFill>
              </a:rPr>
              <a:t>北歐華人基督教會 奧斯陸堂 </a:t>
            </a:r>
          </a:p>
        </p:txBody>
      </p:sp>
    </p:spTree>
    <p:extLst>
      <p:ext uri="{BB962C8B-B14F-4D97-AF65-F5344CB8AC3E}">
        <p14:creationId xmlns:p14="http://schemas.microsoft.com/office/powerpoint/2010/main" val="3103300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12754" y="1812738"/>
            <a:ext cx="3873068" cy="813521"/>
          </a:xfrm>
        </p:spPr>
        <p:txBody>
          <a:bodyPr>
            <a:normAutofit fontScale="90000"/>
          </a:bodyPr>
          <a:lstStyle/>
          <a:p>
            <a:r>
              <a:rPr lang="zh-CN" altLang="en-US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為萬民代求 </a:t>
            </a:r>
            <a:br>
              <a:rPr lang="en-US" altLang="zh-CN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</a:br>
            <a:r>
              <a:rPr lang="en-GB" altLang="zh-CN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Pray for all people</a:t>
            </a:r>
            <a:endParaRPr lang="nb-NO" dirty="0">
              <a:latin typeface="Times New Roman" panose="02020603050405020304" pitchFamily="18" charset="0"/>
              <a:ea typeface="Kaiti SC Black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433E637-910A-C245-8123-6F79B253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733" y="5594418"/>
            <a:ext cx="2486891" cy="273844"/>
          </a:xfrm>
        </p:spPr>
        <p:txBody>
          <a:bodyPr/>
          <a:lstStyle/>
          <a:p>
            <a:r>
              <a:rPr lang="zh-TW" altLang="nb-NO" dirty="0">
                <a:solidFill>
                  <a:srgbClr val="075988"/>
                </a:solidFill>
              </a:rPr>
              <a:t>北歐華人基督教會 奧斯陸堂 </a:t>
            </a:r>
          </a:p>
        </p:txBody>
      </p:sp>
    </p:spTree>
    <p:extLst>
      <p:ext uri="{BB962C8B-B14F-4D97-AF65-F5344CB8AC3E}">
        <p14:creationId xmlns:p14="http://schemas.microsoft.com/office/powerpoint/2010/main" val="405138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63516" y="2332060"/>
            <a:ext cx="5509148" cy="302028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感恩週六教會大清掃及重新恢復的實體崇拜。</a:t>
            </a:r>
            <a:endParaRPr lang="en-US" altLang="zh-CN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為教會未來場地禱告</a:t>
            </a:r>
            <a:r>
              <a:rPr lang="zh-TW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。</a:t>
            </a:r>
            <a:endParaRPr lang="en-US" altLang="zh-TW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為教會长者的身心健康</a:t>
            </a:r>
            <a:r>
              <a:rPr lang="zh-TW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，及有病痛的弟兄姊妹</a:t>
            </a:r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禱告。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CN" altLang="en-US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8972" y="1126660"/>
            <a:ext cx="4470722" cy="813521"/>
          </a:xfrm>
        </p:spPr>
        <p:txBody>
          <a:bodyPr>
            <a:normAutofit fontScale="90000"/>
          </a:bodyPr>
          <a:lstStyle/>
          <a:p>
            <a:r>
              <a:rPr lang="zh-CN" altLang="en-US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為神的家代求 </a:t>
            </a:r>
            <a:br>
              <a:rPr lang="en-US" altLang="zh-CN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</a:br>
            <a:r>
              <a:rPr lang="en-GB" altLang="zh-CN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Pray for God's family</a:t>
            </a:r>
            <a:endParaRPr lang="nb-NO" dirty="0">
              <a:latin typeface="Times New Roman" panose="02020603050405020304" pitchFamily="18" charset="0"/>
              <a:ea typeface="Kaiti SC Black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433E637-910A-C245-8123-6F79B253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733" y="5594418"/>
            <a:ext cx="2486891" cy="273844"/>
          </a:xfrm>
        </p:spPr>
        <p:txBody>
          <a:bodyPr/>
          <a:lstStyle/>
          <a:p>
            <a:r>
              <a:rPr lang="zh-TW" altLang="nb-NO" dirty="0">
                <a:solidFill>
                  <a:srgbClr val="075988"/>
                </a:solidFill>
              </a:rPr>
              <a:t>北歐華人基督教會 奧斯陸堂 </a:t>
            </a:r>
          </a:p>
        </p:txBody>
      </p:sp>
    </p:spTree>
    <p:extLst>
      <p:ext uri="{BB962C8B-B14F-4D97-AF65-F5344CB8AC3E}">
        <p14:creationId xmlns:p14="http://schemas.microsoft.com/office/powerpoint/2010/main" val="1526165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33574" y="2359501"/>
            <a:ext cx="5509148" cy="30201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</a:t>
            </a:r>
            <a:r>
              <a:rPr lang="en-US" altLang="zh-CN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Alive</a:t>
            </a:r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下一代事工夏令營</a:t>
            </a:r>
            <a:r>
              <a:rPr lang="zh-TW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及</a:t>
            </a:r>
            <a:r>
              <a:rPr lang="en-US" altLang="zh-TW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7</a:t>
            </a:r>
            <a:r>
              <a:rPr lang="zh-TW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月北歐華人教會線上夏令會</a:t>
            </a:r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的籌備禱告</a:t>
            </a:r>
            <a:r>
              <a:rPr lang="zh-TW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。</a:t>
            </a:r>
            <a:endParaRPr lang="en-US" altLang="zh-CN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</a:t>
            </a:r>
            <a:r>
              <a:rPr lang="en-US" altLang="zh-TW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7</a:t>
            </a:r>
            <a:r>
              <a:rPr lang="zh-TW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月假期弟兄姊妹的出入平安禱告。</a:t>
            </a:r>
            <a:endParaRPr lang="zh-CN" altLang="en-US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CN" altLang="en-US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CN" altLang="en-US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8972" y="1126660"/>
            <a:ext cx="4470722" cy="813521"/>
          </a:xfrm>
        </p:spPr>
        <p:txBody>
          <a:bodyPr>
            <a:normAutofit fontScale="90000"/>
          </a:bodyPr>
          <a:lstStyle/>
          <a:p>
            <a:r>
              <a:rPr lang="zh-CN" altLang="en-US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為神的家代求 </a:t>
            </a:r>
            <a:br>
              <a:rPr lang="en-US" altLang="zh-CN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</a:br>
            <a:r>
              <a:rPr lang="en-GB" altLang="zh-CN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Pray for God's family</a:t>
            </a:r>
            <a:endParaRPr lang="nb-NO" dirty="0">
              <a:latin typeface="Times New Roman" panose="02020603050405020304" pitchFamily="18" charset="0"/>
              <a:ea typeface="Kaiti SC Black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433E637-910A-C245-8123-6F79B253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733" y="5594418"/>
            <a:ext cx="2486891" cy="273844"/>
          </a:xfrm>
        </p:spPr>
        <p:txBody>
          <a:bodyPr/>
          <a:lstStyle/>
          <a:p>
            <a:r>
              <a:rPr lang="zh-TW" altLang="nb-NO" dirty="0">
                <a:solidFill>
                  <a:srgbClr val="075988"/>
                </a:solidFill>
              </a:rPr>
              <a:t>北歐華人基督教會 奧斯陸堂 </a:t>
            </a:r>
          </a:p>
        </p:txBody>
      </p:sp>
    </p:spTree>
    <p:extLst>
      <p:ext uri="{BB962C8B-B14F-4D97-AF65-F5344CB8AC3E}">
        <p14:creationId xmlns:p14="http://schemas.microsoft.com/office/powerpoint/2010/main" val="408092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C36778-C6FB-47AA-A9D3-3FE70053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nb-NO"/>
              <a:t>北歐華人基督教會 奧斯陸堂 </a:t>
            </a:r>
            <a:endParaRPr lang="zh-TW" alt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D9189-2C5C-49DF-B34D-CBE3276D4C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9354" y="1953816"/>
            <a:ext cx="6100895" cy="3173016"/>
          </a:xfrm>
        </p:spPr>
        <p:txBody>
          <a:bodyPr>
            <a:normAutofit/>
          </a:bodyPr>
          <a:lstStyle/>
          <a:p>
            <a:r>
              <a:rPr lang="zh-CN" altLang="en-US" sz="33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為您心中的需要和負擔禱告。</a:t>
            </a:r>
            <a:endParaRPr lang="en-US" altLang="zh-CN" sz="33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r>
              <a:rPr lang="en-GB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for the needs and burdens in your heart.</a:t>
            </a:r>
            <a:endParaRPr lang="en-GB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5CB8EE-1681-4E77-8251-41A84599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981" y="959644"/>
            <a:ext cx="3743195" cy="994172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大家同心禱告</a:t>
            </a:r>
            <a:endParaRPr lang="en-GB" sz="3600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3500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07625" y="695876"/>
            <a:ext cx="6236375" cy="4208745"/>
          </a:xfrm>
        </p:spPr>
        <p:txBody>
          <a:bodyPr>
            <a:normAutofit/>
          </a:bodyPr>
          <a:lstStyle/>
          <a:p>
            <a:r>
              <a:rPr lang="ja-JP" altLang="en-US" sz="4050">
                <a:latin typeface="Kaiti SC Black" panose="02010600040101010101" pitchFamily="2" charset="-122"/>
                <a:ea typeface="Kaiti SC Black" panose="02010600040101010101" pitchFamily="2" charset="-122"/>
              </a:rPr>
              <a:t>為神的供應和主日奉獻</a:t>
            </a:r>
            <a:br>
              <a:rPr lang="en-US" altLang="ja-JP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</a:br>
            <a:br>
              <a:rPr lang="en-US" altLang="ja-JP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</a:br>
            <a:r>
              <a:rPr lang="en-US" altLang="ja-JP" sz="405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Pray for the daily needs of families and of the church.</a:t>
            </a:r>
            <a:endParaRPr lang="nb-NO" dirty="0">
              <a:latin typeface="Times New Roman" panose="02020603050405020304" pitchFamily="18" charset="0"/>
              <a:ea typeface="Kaiti SC Black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433E637-910A-C245-8123-6F79B253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733" y="5594418"/>
            <a:ext cx="2486891" cy="273844"/>
          </a:xfrm>
        </p:spPr>
        <p:txBody>
          <a:bodyPr/>
          <a:lstStyle/>
          <a:p>
            <a:r>
              <a:rPr lang="zh-TW" altLang="nb-NO" dirty="0">
                <a:solidFill>
                  <a:srgbClr val="075988"/>
                </a:solidFill>
              </a:rPr>
              <a:t>北歐華人基督教會 奧斯陸堂 </a:t>
            </a:r>
          </a:p>
        </p:txBody>
      </p:sp>
    </p:spTree>
    <p:extLst>
      <p:ext uri="{BB962C8B-B14F-4D97-AF65-F5344CB8AC3E}">
        <p14:creationId xmlns:p14="http://schemas.microsoft.com/office/powerpoint/2010/main" val="275186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214" y="1981823"/>
            <a:ext cx="4901243" cy="1257191"/>
          </a:xfrm>
        </p:spPr>
        <p:txBody>
          <a:bodyPr>
            <a:normAutofit/>
          </a:bodyPr>
          <a:lstStyle/>
          <a:p>
            <a:r>
              <a:rPr lang="zh-TW" altLang="nb-NO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歡迎及家事分享</a:t>
            </a:r>
            <a:endParaRPr lang="nb-NO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41" y="3352396"/>
            <a:ext cx="3738788" cy="12195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announcement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90390" y="5557347"/>
            <a:ext cx="2486891" cy="273844"/>
          </a:xfrm>
        </p:spPr>
        <p:txBody>
          <a:bodyPr/>
          <a:lstStyle/>
          <a:p>
            <a:r>
              <a:rPr lang="zh-TW" altLang="nb-NO" b="0" spc="0" dirty="0">
                <a:ln>
                  <a:noFill/>
                </a:ln>
                <a:solidFill>
                  <a:srgbClr val="075988"/>
                </a:solidFill>
                <a:effectLst/>
              </a:rPr>
              <a:t>北歐華人基督教會 奧斯陸堂 </a:t>
            </a:r>
          </a:p>
        </p:txBody>
      </p:sp>
    </p:spTree>
    <p:extLst>
      <p:ext uri="{BB962C8B-B14F-4D97-AF65-F5344CB8AC3E}">
        <p14:creationId xmlns:p14="http://schemas.microsoft.com/office/powerpoint/2010/main" val="3058864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907624" y="1490865"/>
            <a:ext cx="6075128" cy="410355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zh-TW" altLang="en-US" sz="390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歡迎新老朋友和弟兄姊妹們參加</a:t>
            </a:r>
            <a:r>
              <a:rPr lang="zh-CN" altLang="en-US" sz="390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實體</a:t>
            </a:r>
            <a:r>
              <a:rPr lang="en-US" altLang="zh-CN" sz="390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\</a:t>
            </a:r>
            <a:r>
              <a:rPr lang="zh-CN" altLang="en-US" sz="390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線上</a:t>
            </a:r>
            <a:r>
              <a:rPr lang="zh-TW" altLang="en-US" sz="3900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崇拜</a:t>
            </a:r>
            <a:endParaRPr lang="en-US" altLang="zh-TW" sz="3900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 algn="just">
              <a:lnSpc>
                <a:spcPct val="120000"/>
              </a:lnSpc>
            </a:pPr>
            <a:r>
              <a:rPr lang="nb-NO" sz="3225" dirty="0" err="1">
                <a:latin typeface="Kaiti SC Black" panose="02010600040101010101" pitchFamily="2" charset="-122"/>
                <a:ea typeface="Kaiti SC Black" panose="02010600040101010101" pitchFamily="2" charset="-122"/>
              </a:rPr>
              <a:t>Welcome</a:t>
            </a:r>
            <a:r>
              <a:rPr lang="nb-NO" sz="3225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 </a:t>
            </a:r>
            <a:r>
              <a:rPr lang="nb-NO" sz="3225" dirty="0" err="1">
                <a:latin typeface="Kaiti SC Black" panose="02010600040101010101" pitchFamily="2" charset="-122"/>
                <a:ea typeface="Kaiti SC Black" panose="02010600040101010101" pitchFamily="2" charset="-122"/>
              </a:rPr>
              <a:t>new</a:t>
            </a:r>
            <a:r>
              <a:rPr lang="nb-NO" sz="3225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 and old </a:t>
            </a:r>
            <a:r>
              <a:rPr lang="nb-NO" sz="3225" dirty="0" err="1">
                <a:latin typeface="Kaiti SC Black" panose="02010600040101010101" pitchFamily="2" charset="-122"/>
                <a:ea typeface="Kaiti SC Black" panose="02010600040101010101" pitchFamily="2" charset="-122"/>
              </a:rPr>
              <a:t>friends</a:t>
            </a:r>
            <a:r>
              <a:rPr lang="nb-NO" sz="3225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 and </a:t>
            </a:r>
            <a:r>
              <a:rPr lang="nb-NO" sz="3225" dirty="0" err="1">
                <a:latin typeface="Kaiti SC Black" panose="02010600040101010101" pitchFamily="2" charset="-122"/>
                <a:ea typeface="Kaiti SC Black" panose="02010600040101010101" pitchFamily="2" charset="-122"/>
              </a:rPr>
              <a:t>brothers</a:t>
            </a:r>
            <a:r>
              <a:rPr lang="nb-NO" sz="3225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 and </a:t>
            </a:r>
            <a:r>
              <a:rPr lang="nb-NO" sz="3225" dirty="0" err="1">
                <a:latin typeface="Kaiti SC Black" panose="02010600040101010101" pitchFamily="2" charset="-122"/>
                <a:ea typeface="Kaiti SC Black" panose="02010600040101010101" pitchFamily="2" charset="-122"/>
              </a:rPr>
              <a:t>sisters</a:t>
            </a:r>
            <a:r>
              <a:rPr lang="nb-NO" sz="3225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 to </a:t>
            </a:r>
            <a:r>
              <a:rPr lang="nb-NO" sz="3225" dirty="0" err="1">
                <a:latin typeface="Kaiti SC Black" panose="02010600040101010101" pitchFamily="2" charset="-122"/>
                <a:ea typeface="Kaiti SC Black" panose="02010600040101010101" pitchFamily="2" charset="-122"/>
              </a:rPr>
              <a:t>participate</a:t>
            </a:r>
            <a:r>
              <a:rPr lang="nb-NO" sz="3225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 in </a:t>
            </a:r>
            <a:r>
              <a:rPr lang="en-US" sz="3225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physical</a:t>
            </a:r>
            <a:r>
              <a:rPr lang="en-US" sz="3225">
                <a:latin typeface="Kaiti SC Black" panose="02010600040101010101" pitchFamily="2" charset="-122"/>
                <a:ea typeface="Kaiti SC Black" panose="02010600040101010101" pitchFamily="2" charset="-122"/>
              </a:rPr>
              <a:t>\online</a:t>
            </a:r>
            <a:r>
              <a:rPr lang="nb-NO" sz="3225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 </a:t>
            </a:r>
            <a:r>
              <a:rPr lang="nb-NO" sz="3225" dirty="0" err="1">
                <a:latin typeface="Kaiti SC Black" panose="02010600040101010101" pitchFamily="2" charset="-122"/>
                <a:ea typeface="Kaiti SC Black" panose="02010600040101010101" pitchFamily="2" charset="-122"/>
              </a:rPr>
              <a:t>worship</a:t>
            </a:r>
            <a:endParaRPr lang="nb-NO" sz="3225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4DD891F-C5A9-224D-9565-2B52AC50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733" y="5594418"/>
            <a:ext cx="2486891" cy="273844"/>
          </a:xfrm>
        </p:spPr>
        <p:txBody>
          <a:bodyPr/>
          <a:lstStyle/>
          <a:p>
            <a:r>
              <a:rPr lang="zh-TW" altLang="nb-NO" dirty="0">
                <a:solidFill>
                  <a:srgbClr val="075988"/>
                </a:solidFill>
              </a:rPr>
              <a:t>北歐華人基督教會 奧斯陸堂 </a:t>
            </a:r>
          </a:p>
        </p:txBody>
      </p:sp>
    </p:spTree>
    <p:extLst>
      <p:ext uri="{BB962C8B-B14F-4D97-AF65-F5344CB8AC3E}">
        <p14:creationId xmlns:p14="http://schemas.microsoft.com/office/powerpoint/2010/main" val="3512347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c Oslo PPT Template 2020" id="{0E0BB129-2361-46D1-9E5F-927E8D9E9353}" vid="{4C911098-E309-416F-BBDB-7F684B9CDD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Nccc Oslo PPT Template 2020 (update)</Template>
  <TotalTime>3240</TotalTime>
  <Words>585</Words>
  <Application>Microsoft Office PowerPoint</Application>
  <PresentationFormat>全屏显示(4:3)</PresentationFormat>
  <Paragraphs>62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KaiTi</vt:lpstr>
      <vt:lpstr>Kaiti SC</vt:lpstr>
      <vt:lpstr>KAITI SC BLACK</vt:lpstr>
      <vt:lpstr>KAITI SC BLACK</vt:lpstr>
      <vt:lpstr>楷体</vt:lpstr>
      <vt:lpstr>Microsoft YaHei</vt:lpstr>
      <vt:lpstr>Arial</vt:lpstr>
      <vt:lpstr>Arial Narrow</vt:lpstr>
      <vt:lpstr>Calibri</vt:lpstr>
      <vt:lpstr>Candara</vt:lpstr>
      <vt:lpstr>Times New Roman</vt:lpstr>
      <vt:lpstr>Wingdings</vt:lpstr>
      <vt:lpstr>Office Theme</vt:lpstr>
      <vt:lpstr>PowerPoint 演示文稿</vt:lpstr>
      <vt:lpstr>感恩 Thanksgiving</vt:lpstr>
      <vt:lpstr>為萬民代求  Pray for all people</vt:lpstr>
      <vt:lpstr>為神的家代求  Pray for God's family</vt:lpstr>
      <vt:lpstr>為神的家代求  Pray for God's family</vt:lpstr>
      <vt:lpstr>大家同心禱告</vt:lpstr>
      <vt:lpstr>為神的供應和主日奉獻  Pray for the daily needs of families and of the church.</vt:lpstr>
      <vt:lpstr>歡迎及家事分享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SopraSteria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 日 崇 拜  Gudstjeneste</dc:title>
  <dc:creator>WU Dan</dc:creator>
  <cp:lastModifiedBy>Administrator</cp:lastModifiedBy>
  <cp:revision>395</cp:revision>
  <dcterms:created xsi:type="dcterms:W3CDTF">2020-05-01T09:16:09Z</dcterms:created>
  <dcterms:modified xsi:type="dcterms:W3CDTF">2021-07-03T11:29:41Z</dcterms:modified>
</cp:coreProperties>
</file>