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2" r:id="rId2"/>
    <p:sldId id="342" r:id="rId3"/>
    <p:sldId id="343" r:id="rId4"/>
    <p:sldId id="344" r:id="rId5"/>
    <p:sldId id="346" r:id="rId6"/>
    <p:sldId id="347" r:id="rId7"/>
    <p:sldId id="308" r:id="rId8"/>
    <p:sldId id="309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4" name="题目"/>
          <p:cNvSpPr txBox="1">
            <a:spLocks noGrp="1"/>
          </p:cNvSpPr>
          <p:nvPr>
            <p:ph type="title" hasCustomPrompt="1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题目</a:t>
            </a:r>
          </a:p>
        </p:txBody>
      </p:sp>
      <p:sp>
        <p:nvSpPr>
          <p:cNvPr id="135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342900">
              <a:buSzTx/>
              <a:buFontTx/>
              <a:buNone/>
              <a:defRPr b="1"/>
            </a:lvl2pPr>
            <a:lvl3pPr marL="0" indent="685800">
              <a:buSzTx/>
              <a:buFontTx/>
              <a:buNone/>
              <a:defRPr b="1"/>
            </a:lvl3pPr>
            <a:lvl4pPr marL="0" indent="1028700">
              <a:buSzTx/>
              <a:buFontTx/>
              <a:buNone/>
              <a:defRPr b="1"/>
            </a:lvl4pPr>
            <a:lvl5pPr marL="0" indent="1371600">
              <a:buSzTx/>
              <a:buFontTx/>
              <a:buNone/>
              <a:defRPr b="1"/>
            </a:lvl5pPr>
          </a:lstStyle>
          <a:p>
            <a:r>
              <a:t>中文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pc="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English / Norsk</a:t>
            </a:r>
          </a:p>
        </p:txBody>
      </p:sp>
      <p:sp>
        <p:nvSpPr>
          <p:cNvPr id="13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" name="题目"/>
          <p:cNvSpPr txBox="1"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题目</a:t>
            </a:r>
          </a:p>
        </p:txBody>
      </p:sp>
      <p:sp>
        <p:nvSpPr>
          <p:cNvPr id="14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4" name="题目"/>
          <p:cNvSpPr txBox="1"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题目 </a:t>
            </a:r>
          </a:p>
        </p:txBody>
      </p:sp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73" y="365125"/>
            <a:ext cx="1051647" cy="139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中文"/>
          <p:cNvSpPr txBox="1"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/>
          <a:p>
            <a:r>
              <a:t>中文</a:t>
            </a:r>
          </a:p>
        </p:txBody>
      </p:sp>
      <p:sp>
        <p:nvSpPr>
          <p:cNvPr id="173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pc="200"/>
            </a:pPr>
            <a:endParaRPr/>
          </a:p>
        </p:txBody>
      </p:sp>
      <p:sp>
        <p:nvSpPr>
          <p:cNvPr id="17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Tittelteks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Titteltekst</a:t>
            </a:r>
          </a:p>
        </p:txBody>
      </p:sp>
      <p:sp>
        <p:nvSpPr>
          <p:cNvPr id="1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8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Tittelteks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9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9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Tittelteks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t>Titteltekst</a:t>
            </a:r>
          </a:p>
        </p:txBody>
      </p:sp>
      <p:sp>
        <p:nvSpPr>
          <p:cNvPr id="20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0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" name="Titteltekst"/>
          <p:cNvSpPr txBox="1">
            <a:spLocks noGrp="1"/>
          </p:cNvSpPr>
          <p:nvPr>
            <p:ph type="title"/>
          </p:nvPr>
        </p:nvSpPr>
        <p:spPr>
          <a:xfrm>
            <a:off x="453390" y="1076181"/>
            <a:ext cx="5634991" cy="21445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pc="225">
                <a:solidFill>
                  <a:srgbClr val="075988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6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28650" y="3646949"/>
            <a:ext cx="4309110" cy="162609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>
                <a:solidFill>
                  <a:srgbClr val="075988"/>
                </a:solidFill>
              </a:defRPr>
            </a:lvl1pPr>
            <a:lvl2pPr marL="0" indent="342900" algn="ctr">
              <a:buSzTx/>
              <a:buFontTx/>
              <a:buNone/>
              <a:defRPr>
                <a:solidFill>
                  <a:srgbClr val="075988"/>
                </a:solidFill>
              </a:defRPr>
            </a:lvl2pPr>
            <a:lvl3pPr marL="0" indent="685800" algn="ctr">
              <a:buSzTx/>
              <a:buFontTx/>
              <a:buNone/>
              <a:defRPr>
                <a:solidFill>
                  <a:srgbClr val="075988"/>
                </a:solidFill>
              </a:defRPr>
            </a:lvl3pPr>
            <a:lvl4pPr marL="0" indent="1028700" algn="ctr">
              <a:buSzTx/>
              <a:buFontTx/>
              <a:buNone/>
              <a:defRPr>
                <a:solidFill>
                  <a:srgbClr val="075988"/>
                </a:solidFill>
              </a:defRPr>
            </a:lvl4pPr>
            <a:lvl5pPr marL="0" indent="1371600" algn="ctr">
              <a:buSzTx/>
              <a:buFontTx/>
              <a:buNone/>
              <a:defRPr>
                <a:solidFill>
                  <a:srgbClr val="0759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7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6" y="2020844"/>
            <a:ext cx="3764288" cy="451428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extBox 7"/>
          <p:cNvSpPr txBox="1"/>
          <p:nvPr/>
        </p:nvSpPr>
        <p:spPr>
          <a:xfrm>
            <a:off x="1438205" y="673259"/>
            <a:ext cx="681991" cy="202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lIns="45719" rIns="45719">
            <a:spAutoFit/>
          </a:bodyPr>
          <a:lstStyle>
            <a:lvl1pPr>
              <a:defRPr sz="4500" b="1">
                <a:solidFill>
                  <a:srgbClr val="075988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r>
              <a:t>代禱</a:t>
            </a:r>
          </a:p>
        </p:txBody>
      </p:sp>
      <p:pic>
        <p:nvPicPr>
          <p:cNvPr id="47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8399"/>
            <a:ext cx="3657600" cy="269557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3949088" y="1449820"/>
            <a:ext cx="4654154" cy="4230688"/>
          </a:xfrm>
          <a:prstGeom prst="rect">
            <a:avLst/>
          </a:prstGeom>
        </p:spPr>
        <p:txBody>
          <a:bodyPr/>
          <a:lstStyle>
            <a:lvl1pPr marL="428625" indent="-428625">
              <a:buFontTx/>
              <a:buChar char="❖"/>
              <a:defRPr>
                <a:solidFill>
                  <a:srgbClr val="075988"/>
                </a:solidFill>
              </a:defRPr>
            </a:lvl1pPr>
            <a:lvl2pPr marL="819150" indent="-476250">
              <a:buFontTx/>
              <a:buChar char="❖"/>
              <a:defRPr>
                <a:solidFill>
                  <a:srgbClr val="075988"/>
                </a:solidFill>
              </a:defRPr>
            </a:lvl2pPr>
            <a:lvl3pPr marL="1114425" indent="-428625">
              <a:buFontTx/>
              <a:buChar char="❖"/>
              <a:defRPr>
                <a:solidFill>
                  <a:srgbClr val="075988"/>
                </a:solidFill>
              </a:defRPr>
            </a:lvl3pPr>
            <a:lvl4pPr marL="1457325" indent="-428625">
              <a:buFontTx/>
              <a:buChar char="❖"/>
              <a:defRPr>
                <a:solidFill>
                  <a:srgbClr val="075988"/>
                </a:solidFill>
              </a:defRPr>
            </a:lvl4pPr>
            <a:lvl5pPr marL="1866168" indent="-494568">
              <a:buFontTx/>
              <a:buChar char="❖"/>
              <a:defRPr>
                <a:solidFill>
                  <a:srgbClr val="0759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9" name="Titteltekst"/>
          <p:cNvSpPr txBox="1">
            <a:spLocks noGrp="1"/>
          </p:cNvSpPr>
          <p:nvPr>
            <p:ph type="title"/>
          </p:nvPr>
        </p:nvSpPr>
        <p:spPr>
          <a:xfrm>
            <a:off x="3124200" y="365125"/>
            <a:ext cx="5659583" cy="1325564"/>
          </a:xfrm>
          <a:prstGeom prst="rect">
            <a:avLst/>
          </a:prstGeom>
        </p:spPr>
        <p:txBody>
          <a:bodyPr/>
          <a:lstStyle>
            <a:lvl1pPr>
              <a:defRPr sz="3000" b="1" spc="225">
                <a:solidFill>
                  <a:srgbClr val="075988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50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" name="TextBox 7"/>
          <p:cNvSpPr txBox="1"/>
          <p:nvPr/>
        </p:nvSpPr>
        <p:spPr>
          <a:xfrm>
            <a:off x="1205033" y="673260"/>
            <a:ext cx="681991" cy="202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lIns="45719" rIns="45719">
            <a:spAutoFit/>
          </a:bodyPr>
          <a:lstStyle>
            <a:lvl1pPr>
              <a:defRPr sz="4500" b="1">
                <a:solidFill>
                  <a:srgbClr val="075988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r>
              <a:t>歡迎</a:t>
            </a:r>
          </a:p>
        </p:txBody>
      </p:sp>
      <p:pic>
        <p:nvPicPr>
          <p:cNvPr id="5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9" y="3083513"/>
            <a:ext cx="3013362" cy="301336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teltekst"/>
          <p:cNvSpPr txBox="1">
            <a:spLocks noGrp="1"/>
          </p:cNvSpPr>
          <p:nvPr>
            <p:ph type="title"/>
          </p:nvPr>
        </p:nvSpPr>
        <p:spPr>
          <a:xfrm>
            <a:off x="3124200" y="365125"/>
            <a:ext cx="5659583" cy="1325564"/>
          </a:xfrm>
          <a:prstGeom prst="rect">
            <a:avLst/>
          </a:prstGeom>
        </p:spPr>
        <p:txBody>
          <a:bodyPr/>
          <a:lstStyle>
            <a:lvl1pPr>
              <a:defRPr sz="3000" b="1" spc="225">
                <a:solidFill>
                  <a:srgbClr val="075988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61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3949088" y="1449820"/>
            <a:ext cx="4654154" cy="4230688"/>
          </a:xfrm>
          <a:prstGeom prst="rect">
            <a:avLst/>
          </a:prstGeom>
        </p:spPr>
        <p:txBody>
          <a:bodyPr/>
          <a:lstStyle>
            <a:lvl1pPr marL="428625" indent="-428625">
              <a:buFontTx/>
              <a:buChar char="❖"/>
              <a:defRPr b="1">
                <a:solidFill>
                  <a:srgbClr val="075988"/>
                </a:solidFill>
              </a:defRPr>
            </a:lvl1pPr>
            <a:lvl2pPr marL="819150" indent="-476250">
              <a:buFontTx/>
              <a:buChar char="❖"/>
              <a:defRPr b="1">
                <a:solidFill>
                  <a:srgbClr val="075988"/>
                </a:solidFill>
              </a:defRPr>
            </a:lvl2pPr>
            <a:lvl3pPr marL="1114425" indent="-428625">
              <a:buFontTx/>
              <a:buChar char="❖"/>
              <a:defRPr b="1">
                <a:solidFill>
                  <a:srgbClr val="075988"/>
                </a:solidFill>
              </a:defRPr>
            </a:lvl3pPr>
            <a:lvl4pPr marL="1457325" indent="-428625">
              <a:buFontTx/>
              <a:buChar char="❖"/>
              <a:defRPr b="1">
                <a:solidFill>
                  <a:srgbClr val="075988"/>
                </a:solidFill>
              </a:defRPr>
            </a:lvl4pPr>
            <a:lvl5pPr marL="1866168" indent="-494568">
              <a:buFontTx/>
              <a:buChar char="❖"/>
              <a:defRPr b="1">
                <a:solidFill>
                  <a:srgbClr val="0759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2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" name="TextBox 7"/>
          <p:cNvSpPr txBox="1"/>
          <p:nvPr/>
        </p:nvSpPr>
        <p:spPr>
          <a:xfrm>
            <a:off x="1205033" y="673260"/>
            <a:ext cx="681991" cy="202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lIns="45719" rIns="45719">
            <a:spAutoFit/>
          </a:bodyPr>
          <a:lstStyle>
            <a:lvl1pPr>
              <a:defRPr sz="4500" b="1">
                <a:solidFill>
                  <a:srgbClr val="075988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r>
              <a:t>家事</a:t>
            </a:r>
          </a:p>
        </p:txBody>
      </p:sp>
      <p:pic>
        <p:nvPicPr>
          <p:cNvPr id="7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9" y="3083513"/>
            <a:ext cx="3013362" cy="301336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teltekst"/>
          <p:cNvSpPr txBox="1">
            <a:spLocks noGrp="1"/>
          </p:cNvSpPr>
          <p:nvPr>
            <p:ph type="title"/>
          </p:nvPr>
        </p:nvSpPr>
        <p:spPr>
          <a:xfrm>
            <a:off x="3124200" y="365125"/>
            <a:ext cx="5659583" cy="1325564"/>
          </a:xfrm>
          <a:prstGeom prst="rect">
            <a:avLst/>
          </a:prstGeom>
        </p:spPr>
        <p:txBody>
          <a:bodyPr/>
          <a:lstStyle>
            <a:lvl1pPr>
              <a:defRPr sz="3000" b="1" spc="225">
                <a:solidFill>
                  <a:srgbClr val="075988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73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3949088" y="1449820"/>
            <a:ext cx="4654154" cy="4230688"/>
          </a:xfrm>
          <a:prstGeom prst="rect">
            <a:avLst/>
          </a:prstGeom>
        </p:spPr>
        <p:txBody>
          <a:bodyPr/>
          <a:lstStyle>
            <a:lvl1pPr marL="428625" indent="-428625">
              <a:buFontTx/>
              <a:buChar char="❖"/>
              <a:defRPr b="1">
                <a:solidFill>
                  <a:srgbClr val="075988"/>
                </a:solidFill>
              </a:defRPr>
            </a:lvl1pPr>
            <a:lvl2pPr marL="819150" indent="-476250">
              <a:buFontTx/>
              <a:buChar char="❖"/>
              <a:defRPr b="1">
                <a:solidFill>
                  <a:srgbClr val="075988"/>
                </a:solidFill>
              </a:defRPr>
            </a:lvl2pPr>
            <a:lvl3pPr marL="1114425" indent="-428625">
              <a:buFontTx/>
              <a:buChar char="❖"/>
              <a:defRPr b="1">
                <a:solidFill>
                  <a:srgbClr val="075988"/>
                </a:solidFill>
              </a:defRPr>
            </a:lvl3pPr>
            <a:lvl4pPr marL="1457325" indent="-428625">
              <a:buFontTx/>
              <a:buChar char="❖"/>
              <a:defRPr b="1">
                <a:solidFill>
                  <a:srgbClr val="075988"/>
                </a:solidFill>
              </a:defRPr>
            </a:lvl4pPr>
            <a:lvl5pPr marL="1866168" indent="-494568">
              <a:buFontTx/>
              <a:buChar char="❖"/>
              <a:defRPr b="1">
                <a:solidFill>
                  <a:srgbClr val="0759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" name="TextBox 7"/>
          <p:cNvSpPr txBox="1"/>
          <p:nvPr/>
        </p:nvSpPr>
        <p:spPr>
          <a:xfrm>
            <a:off x="1205033" y="673260"/>
            <a:ext cx="681991" cy="202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lIns="45719" rIns="45719">
            <a:spAutoFit/>
          </a:bodyPr>
          <a:lstStyle>
            <a:lvl1pPr>
              <a:defRPr sz="4500" b="1">
                <a:solidFill>
                  <a:srgbClr val="075988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r>
              <a:t>家事</a:t>
            </a:r>
          </a:p>
        </p:txBody>
      </p:sp>
      <p:pic>
        <p:nvPicPr>
          <p:cNvPr id="8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4" y="2696024"/>
            <a:ext cx="2821680" cy="338387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teltekst"/>
          <p:cNvSpPr txBox="1">
            <a:spLocks noGrp="1"/>
          </p:cNvSpPr>
          <p:nvPr>
            <p:ph type="title"/>
          </p:nvPr>
        </p:nvSpPr>
        <p:spPr>
          <a:xfrm>
            <a:off x="3124200" y="365125"/>
            <a:ext cx="5659583" cy="1325564"/>
          </a:xfrm>
          <a:prstGeom prst="rect">
            <a:avLst/>
          </a:prstGeom>
        </p:spPr>
        <p:txBody>
          <a:bodyPr/>
          <a:lstStyle>
            <a:lvl1pPr>
              <a:defRPr sz="3000" b="1" spc="225">
                <a:solidFill>
                  <a:srgbClr val="075988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85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3949088" y="1449820"/>
            <a:ext cx="4654154" cy="4230688"/>
          </a:xfrm>
          <a:prstGeom prst="rect">
            <a:avLst/>
          </a:prstGeom>
        </p:spPr>
        <p:txBody>
          <a:bodyPr/>
          <a:lstStyle>
            <a:lvl1pPr marL="428625" indent="-428625">
              <a:buFontTx/>
              <a:buChar char="❖"/>
              <a:defRPr>
                <a:solidFill>
                  <a:srgbClr val="075988"/>
                </a:solidFill>
              </a:defRPr>
            </a:lvl1pPr>
            <a:lvl2pPr marL="819150" indent="-476250">
              <a:buFontTx/>
              <a:buChar char="❖"/>
              <a:defRPr>
                <a:solidFill>
                  <a:srgbClr val="075988"/>
                </a:solidFill>
              </a:defRPr>
            </a:lvl2pPr>
            <a:lvl3pPr marL="1114425" indent="-428625">
              <a:buFontTx/>
              <a:buChar char="❖"/>
              <a:defRPr>
                <a:solidFill>
                  <a:srgbClr val="075988"/>
                </a:solidFill>
              </a:defRPr>
            </a:lvl3pPr>
            <a:lvl4pPr marL="1457325" indent="-428625">
              <a:buFontTx/>
              <a:buChar char="❖"/>
              <a:defRPr>
                <a:solidFill>
                  <a:srgbClr val="075988"/>
                </a:solidFill>
              </a:defRPr>
            </a:lvl4pPr>
            <a:lvl5pPr marL="1866168" indent="-494568">
              <a:buFontTx/>
              <a:buChar char="❖"/>
              <a:defRPr>
                <a:solidFill>
                  <a:srgbClr val="0759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" name="TextBox 7"/>
          <p:cNvSpPr txBox="1"/>
          <p:nvPr/>
        </p:nvSpPr>
        <p:spPr>
          <a:xfrm>
            <a:off x="909551" y="1223818"/>
            <a:ext cx="302237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500" b="1">
                <a:solidFill>
                  <a:srgbClr val="0759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t>生辰快樂</a:t>
            </a:r>
          </a:p>
        </p:txBody>
      </p:sp>
      <p:sp>
        <p:nvSpPr>
          <p:cNvPr id="95" name="TextBox 4"/>
          <p:cNvSpPr txBox="1"/>
          <p:nvPr/>
        </p:nvSpPr>
        <p:spPr>
          <a:xfrm>
            <a:off x="1117715" y="3068320"/>
            <a:ext cx="225552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Gratulerer med dagen</a:t>
            </a:r>
          </a:p>
        </p:txBody>
      </p:sp>
      <p:sp>
        <p:nvSpPr>
          <p:cNvPr id="9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4" name="Tittelteks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0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" name="Tittelteks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1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1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353278" y="6435957"/>
            <a:ext cx="162073" cy="2059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18" y="134341"/>
            <a:ext cx="12701" cy="188520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00">
              <a:defRPr sz="13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TextBox 10"/>
          <p:cNvSpPr txBox="1"/>
          <p:nvPr/>
        </p:nvSpPr>
        <p:spPr>
          <a:xfrm>
            <a:off x="1363222" y="1505742"/>
            <a:ext cx="198882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聖 餐</a:t>
            </a:r>
          </a:p>
        </p:txBody>
      </p:sp>
      <p:sp>
        <p:nvSpPr>
          <p:cNvPr id="4" name="Rectangle 11"/>
          <p:cNvSpPr txBox="1"/>
          <p:nvPr/>
        </p:nvSpPr>
        <p:spPr>
          <a:xfrm>
            <a:off x="615169" y="3386485"/>
            <a:ext cx="3508306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500"/>
            </a:lvl1pPr>
          </a:lstStyle>
          <a:p>
            <a:r>
              <a:t>Hellig nattverd</a:t>
            </a:r>
          </a:p>
        </p:txBody>
      </p:sp>
      <p:pic>
        <p:nvPicPr>
          <p:cNvPr id="5" name="Picture 16" descr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7654" y="6380060"/>
            <a:ext cx="160029" cy="1706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telteks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7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9pPr>
    </p:titleStyle>
    <p:bodyStyle>
      <a:lvl1pPr marL="171450" marR="0" indent="-171450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1pPr>
      <a:lvl2pPr marL="533400" marR="0" indent="-190500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2pPr>
      <a:lvl3pPr marL="900112" marR="0" indent="-214312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3pPr>
      <a:lvl4pPr marL="1314450" marR="0" indent="-285750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4pPr>
      <a:lvl5pPr marL="1767253" marR="0" indent="-395653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5pPr>
      <a:lvl6pPr marL="2110153" marR="0" indent="-395653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6pPr>
      <a:lvl7pPr marL="2453053" marR="0" indent="-395653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7pPr>
      <a:lvl8pPr marL="2795953" marR="0" indent="-395653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8pPr>
      <a:lvl9pPr marL="3138853" marR="0" indent="-395653" algn="l" defTabSz="6858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225" baseline="0">
          <a:solidFill>
            <a:srgbClr val="000000"/>
          </a:solidFill>
          <a:uFillTx/>
          <a:latin typeface="Microsoft YaHei"/>
          <a:ea typeface="Microsoft YaHei"/>
          <a:cs typeface="Microsoft YaHei"/>
          <a:sym typeface="Microsoft YaHe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ooter Placeholder 1"/>
          <p:cNvSpPr txBox="1"/>
          <p:nvPr/>
        </p:nvSpPr>
        <p:spPr>
          <a:xfrm>
            <a:off x="3074670" y="6410644"/>
            <a:ext cx="299466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388" name="TextBox 2"/>
          <p:cNvSpPr txBox="1"/>
          <p:nvPr/>
        </p:nvSpPr>
        <p:spPr>
          <a:xfrm>
            <a:off x="3208136" y="1542395"/>
            <a:ext cx="2727726" cy="1147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4500">
                <a:solidFill>
                  <a:srgbClr val="075988"/>
                </a:solidFill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代 禱</a:t>
            </a:r>
          </a:p>
          <a:p>
            <a:pPr algn="ctr">
              <a:lnSpc>
                <a:spcPct val="80000"/>
              </a:lnSpc>
              <a:defRPr sz="3000" b="1">
                <a:solidFill>
                  <a:srgbClr val="0759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Intercessions</a:t>
            </a:r>
          </a:p>
        </p:txBody>
      </p:sp>
      <p:grpSp>
        <p:nvGrpSpPr>
          <p:cNvPr id="391" name="Picture 7"/>
          <p:cNvGrpSpPr/>
          <p:nvPr/>
        </p:nvGrpSpPr>
        <p:grpSpPr>
          <a:xfrm>
            <a:off x="2394660" y="2853072"/>
            <a:ext cx="4354680" cy="2453342"/>
            <a:chOff x="0" y="0"/>
            <a:chExt cx="4354679" cy="2453340"/>
          </a:xfrm>
        </p:grpSpPr>
        <p:sp>
          <p:nvSpPr>
            <p:cNvPr id="389" name="Figur"/>
            <p:cNvSpPr/>
            <p:nvPr/>
          </p:nvSpPr>
          <p:spPr>
            <a:xfrm>
              <a:off x="0" y="-1"/>
              <a:ext cx="4354680" cy="245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8" y="0"/>
                    <a:pt x="1046" y="0"/>
                  </a:cubicBezTo>
                  <a:lnTo>
                    <a:pt x="20554" y="0"/>
                  </a:lnTo>
                  <a:lnTo>
                    <a:pt x="20554" y="0"/>
                  </a:lnTo>
                  <a:cubicBezTo>
                    <a:pt x="21132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2" y="21600"/>
                    <a:pt x="20554" y="21600"/>
                  </a:cubicBezTo>
                  <a:lnTo>
                    <a:pt x="1046" y="21600"/>
                  </a:lnTo>
                  <a:lnTo>
                    <a:pt x="1046" y="21600"/>
                  </a:lnTo>
                  <a:cubicBezTo>
                    <a:pt x="468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90" name="image20.png" descr="image20.png"/>
            <p:cNvPicPr>
              <a:picLocks noChangeAspect="1"/>
            </p:cNvPicPr>
            <p:nvPr/>
          </p:nvPicPr>
          <p:blipFill>
            <a:blip r:embed="rId2"/>
            <a:srcRect r="3"/>
            <a:stretch>
              <a:fillRect/>
            </a:stretch>
          </p:blipFill>
          <p:spPr>
            <a:xfrm>
              <a:off x="0" y="0"/>
              <a:ext cx="4354513" cy="24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" y="0"/>
                  </a:moveTo>
                  <a:cubicBezTo>
                    <a:pt x="468" y="0"/>
                    <a:pt x="0" y="830"/>
                    <a:pt x="0" y="1855"/>
                  </a:cubicBezTo>
                  <a:lnTo>
                    <a:pt x="0" y="19741"/>
                  </a:lnTo>
                  <a:cubicBezTo>
                    <a:pt x="0" y="20766"/>
                    <a:pt x="468" y="21600"/>
                    <a:pt x="1045" y="21600"/>
                  </a:cubicBezTo>
                  <a:lnTo>
                    <a:pt x="20555" y="21600"/>
                  </a:lnTo>
                  <a:cubicBezTo>
                    <a:pt x="21132" y="21600"/>
                    <a:pt x="21600" y="20766"/>
                    <a:pt x="21600" y="19741"/>
                  </a:cubicBezTo>
                  <a:lnTo>
                    <a:pt x="21600" y="1855"/>
                  </a:lnTo>
                  <a:cubicBezTo>
                    <a:pt x="21600" y="830"/>
                    <a:pt x="21132" y="0"/>
                    <a:pt x="20555" y="0"/>
                  </a:cubicBezTo>
                  <a:lnTo>
                    <a:pt x="10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911179"/>
            <a:ext cx="5626443" cy="3821826"/>
          </a:xfrm>
          <a:prstGeom prst="rect">
            <a:avLst/>
          </a:prstGeom>
        </p:spPr>
        <p:txBody>
          <a:bodyPr/>
          <a:lstStyle/>
          <a:p>
            <a:pPr defTabSz="67894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長執會決定，教會的網上崇拜，包括英文崇拜及中文崇拜，將會在挪威政府對挪威全面開放的時候停止，目前政府報告預期的全面開放時間為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月底。</a:t>
            </a:r>
            <a:endParaRPr lang="nb-NO" sz="32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421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911179"/>
            <a:ext cx="5626443" cy="3821826"/>
          </a:xfrm>
          <a:prstGeom prst="rect">
            <a:avLst/>
          </a:prstGeom>
        </p:spPr>
        <p:txBody>
          <a:bodyPr/>
          <a:lstStyle/>
          <a:p>
            <a:pPr defTabSz="67894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由於參加禱告會的弟兄姊妹越來越少，現決定將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：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在教會的實體禱告會與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：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00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在網上舉行的禱告會合并在一起，暫時定在禮拜四晚上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：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00-8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：</a:t>
            </a:r>
            <a:r>
              <a:rPr lang="nb-NO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在網上進行，等社會全面開放以後再作相應的調整。</a:t>
            </a:r>
            <a:endParaRPr lang="nb-NO" sz="28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9980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911179"/>
            <a:ext cx="5626443" cy="38218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67894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由於如玉姐妹坐公交車來教會崇拜很不方便，教會請求有車的家庭能否幫忙帶她來教會崇拜，分擔那些已經在這方面服事的弟兄姊妹的壓力。請有感動的弟兄姊妹跟牧師聯係。</a:t>
            </a:r>
            <a:endParaRPr lang="nb-NO" sz="32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4608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911179"/>
            <a:ext cx="5626443" cy="38218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67894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教牧團及長執會這週開會開始討論按立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Ivy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傳道為牧師的事項。教牧團將於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29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日（</a:t>
            </a:r>
            <a:r>
              <a:rPr lang="nb-NO" sz="3200" b="1" dirty="0" err="1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Alive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）及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日（中文）崇拜後，開會友分享會具體跟大家報告，請大家預留時間參加</a:t>
            </a:r>
            <a:r>
              <a:rPr lang="zh-C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。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839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911179"/>
            <a:ext cx="5626443" cy="38218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894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日廣東話團契組織大家摘玉米，請與團契負責同工聯係。</a:t>
            </a:r>
            <a:endParaRPr lang="nb-NO" sz="32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7433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351006"/>
            <a:ext cx="5626443" cy="4967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传道部有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个活动：</a:t>
            </a:r>
            <a:endParaRPr lang="nb-NO" sz="22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日星期一下午五点有教会聚餐，特别為单身学生學者，也欢迎弟兄姊妹参加，必须在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29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日星期日前报名，以安排饭菜。</a:t>
            </a:r>
            <a:endParaRPr lang="nb-NO" sz="22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日星期六有一个老华侨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点在一家中餐馆聚餐，这个活动是长者事工和广东話事工合作的，欢迎來了挪威超过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年的華人参加。</a:t>
            </a:r>
            <a:endParaRPr lang="nb-NO" sz="22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19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日星期日教会崇拜後出游（</a:t>
            </a:r>
            <a:r>
              <a:rPr lang="nb-NO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turgrupper)</a:t>
            </a:r>
            <a:r>
              <a:rPr lang="zh-CN" sz="2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，到奥斯陆的地方步行活动。欢迎弟兄之内参加。</a:t>
            </a:r>
            <a:endParaRPr lang="nb-NO" sz="22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5163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351006"/>
            <a:ext cx="5626443" cy="4967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下周主日（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29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日）實體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網上崇拜事奉同工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主席：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​​    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吳爽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主席翻譯：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  ​​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馬碧君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司琴：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​​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何潔盈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講員：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​​​​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吳東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講員翻譯：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​​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熊偉成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PPT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制作：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吳爽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PPT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播放：石隽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Zoom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技術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孔春雨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音響：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      ​​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沈志剛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招待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司事：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​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徐志偉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顏艷鶯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場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地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清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潔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海雲</a:t>
            </a:r>
            <a:r>
              <a:rPr lang="nb-NO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張靜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80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鮮花奉獻：陳宜美</a:t>
            </a:r>
            <a:endParaRPr lang="nb-NO" sz="80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0863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Footer Placeholder 3"/>
          <p:cNvSpPr txBox="1"/>
          <p:nvPr/>
        </p:nvSpPr>
        <p:spPr>
          <a:xfrm>
            <a:off x="466452" y="5603069"/>
            <a:ext cx="239545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0759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38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401195" y="1984767"/>
            <a:ext cx="5659583" cy="354156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 sz="3300" spc="200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lang="nb-NO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 sz="3300" spc="2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zh-CN" sz="3200" b="1" dirty="0"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為神話語感恩，</a:t>
            </a:r>
            <a:endParaRPr lang="nb-NO" altLang="zh-CN" sz="3200" b="1" dirty="0"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Microsoft YaHe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 sz="3300" spc="2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sz="3200" b="1" dirty="0" err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為神的看顧</a:t>
            </a:r>
            <a:r>
              <a:rPr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nb-NO" sz="32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 b="1" spc="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For God’s protection as well as God’s word given today.</a:t>
            </a:r>
          </a:p>
        </p:txBody>
      </p:sp>
      <p:sp>
        <p:nvSpPr>
          <p:cNvPr id="385" name="Title 3"/>
          <p:cNvSpPr txBox="1">
            <a:spLocks noGrp="1"/>
          </p:cNvSpPr>
          <p:nvPr>
            <p:ph type="title"/>
          </p:nvPr>
        </p:nvSpPr>
        <p:spPr>
          <a:xfrm>
            <a:off x="3401195" y="985872"/>
            <a:ext cx="5659583" cy="813522"/>
          </a:xfrm>
          <a:prstGeom prst="rect">
            <a:avLst/>
          </a:prstGeom>
        </p:spPr>
        <p:txBody>
          <a:bodyPr/>
          <a:lstStyle/>
          <a:p>
            <a:pPr>
              <a:defRPr sz="4000" b="0" spc="2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感恩 </a:t>
            </a:r>
            <a:r>
              <a:rPr sz="3300" b="1">
                <a:latin typeface="Times New Roman"/>
                <a:ea typeface="Times New Roman"/>
                <a:cs typeface="Times New Roman"/>
                <a:sym typeface="Times New Roman"/>
              </a:rPr>
              <a:t>Thanksgiving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ooter Placeholder 3"/>
          <p:cNvSpPr txBox="1"/>
          <p:nvPr/>
        </p:nvSpPr>
        <p:spPr>
          <a:xfrm>
            <a:off x="466452" y="5603069"/>
            <a:ext cx="239545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0759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388" name="Title 3"/>
          <p:cNvSpPr txBox="1">
            <a:spLocks noGrp="1"/>
          </p:cNvSpPr>
          <p:nvPr>
            <p:ph type="title"/>
          </p:nvPr>
        </p:nvSpPr>
        <p:spPr>
          <a:xfrm>
            <a:off x="4212754" y="1812737"/>
            <a:ext cx="3873068" cy="813522"/>
          </a:xfrm>
          <a:prstGeom prst="rect">
            <a:avLst/>
          </a:prstGeom>
        </p:spPr>
        <p:txBody>
          <a:bodyPr/>
          <a:lstStyle/>
          <a:p>
            <a:pPr defTabSz="473201">
              <a:defRPr sz="2484" b="0" spc="13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 err="1"/>
              <a:t>為萬民代求</a:t>
            </a:r>
            <a:r>
              <a:rPr dirty="0"/>
              <a:t> </a:t>
            </a:r>
            <a:br>
              <a:rPr dirty="0"/>
            </a:br>
            <a:r>
              <a:rPr sz="1862" dirty="0"/>
              <a:t>Pray for all people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BCD6C60-0145-46A9-88EE-8D93A1C1EFA1}"/>
              </a:ext>
            </a:extLst>
          </p:cNvPr>
          <p:cNvSpPr txBox="1"/>
          <p:nvPr/>
        </p:nvSpPr>
        <p:spPr>
          <a:xfrm>
            <a:off x="4077731" y="2891482"/>
            <a:ext cx="4876800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為阿富汗的艱難處</a:t>
            </a:r>
            <a:r>
              <a:rPr lang="nb-NO" alt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      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境禱告。</a:t>
            </a:r>
            <a:endParaRPr lang="nb-NO" altLang="zh-CN" sz="3200" b="1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b-NO" altLang="zh-CN" sz="3200" b="1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為挪威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日的議會選舉禱告</a:t>
            </a:r>
            <a:endParaRPr lang="nb-NO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Footer Placeholder 3"/>
          <p:cNvSpPr txBox="1"/>
          <p:nvPr/>
        </p:nvSpPr>
        <p:spPr>
          <a:xfrm>
            <a:off x="466452" y="5603069"/>
            <a:ext cx="239545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0759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39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406809" y="2415995"/>
            <a:ext cx="5564017" cy="34350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為教會弟兄姊妹及家人的平安、健康祷告。</a:t>
            </a:r>
            <a:endParaRPr lang="nb-NO" sz="28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sz="28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為教會的場地，明年教會的方向和事工計劃禱告，求主引導帶領</a:t>
            </a:r>
            <a:endParaRPr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92" name="Title 3"/>
          <p:cNvSpPr txBox="1">
            <a:spLocks noGrp="1"/>
          </p:cNvSpPr>
          <p:nvPr>
            <p:ph type="title"/>
          </p:nvPr>
        </p:nvSpPr>
        <p:spPr>
          <a:xfrm>
            <a:off x="3268972" y="1126660"/>
            <a:ext cx="4470723" cy="813521"/>
          </a:xfrm>
          <a:prstGeom prst="rect">
            <a:avLst/>
          </a:prstGeom>
        </p:spPr>
        <p:txBody>
          <a:bodyPr/>
          <a:lstStyle/>
          <a:p>
            <a:pPr defTabSz="473201">
              <a:defRPr sz="2484" b="0" spc="13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為神的家代求 </a:t>
            </a:r>
            <a:br/>
            <a:r>
              <a:rPr sz="1862"/>
              <a:t>Pray for God's family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ooter Placeholder 1"/>
          <p:cNvSpPr txBox="1"/>
          <p:nvPr/>
        </p:nvSpPr>
        <p:spPr>
          <a:xfrm>
            <a:off x="3074670" y="6410644"/>
            <a:ext cx="299466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39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889354" y="1953816"/>
            <a:ext cx="6361738" cy="3173017"/>
          </a:xfrm>
          <a:prstGeom prst="rect">
            <a:avLst/>
          </a:prstGeom>
        </p:spPr>
        <p:txBody>
          <a:bodyPr/>
          <a:lstStyle/>
          <a:p>
            <a:pPr>
              <a:defRPr sz="3300" spc="2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b="1" dirty="0" err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為您心中的需要和負擔禱告</a:t>
            </a:r>
            <a:r>
              <a:rPr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b="1" spc="225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 sz="3300" spc="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Pray for the needs and burdens in your heart.</a:t>
            </a:r>
          </a:p>
        </p:txBody>
      </p:sp>
      <p:sp>
        <p:nvSpPr>
          <p:cNvPr id="400" name="Title 3"/>
          <p:cNvSpPr txBox="1">
            <a:spLocks noGrp="1"/>
          </p:cNvSpPr>
          <p:nvPr>
            <p:ph type="title"/>
          </p:nvPr>
        </p:nvSpPr>
        <p:spPr>
          <a:xfrm>
            <a:off x="3499980" y="959644"/>
            <a:ext cx="3743197" cy="994173"/>
          </a:xfrm>
          <a:prstGeom prst="rect">
            <a:avLst/>
          </a:prstGeom>
        </p:spPr>
        <p:txBody>
          <a:bodyPr/>
          <a:lstStyle>
            <a:lvl1pPr>
              <a:defRPr sz="3600" b="0" spc="2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t>大家同心禱告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Footer Placeholder 3"/>
          <p:cNvSpPr txBox="1"/>
          <p:nvPr/>
        </p:nvSpPr>
        <p:spPr>
          <a:xfrm>
            <a:off x="466452" y="5603069"/>
            <a:ext cx="239545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0759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403" name="Title 3"/>
          <p:cNvSpPr txBox="1">
            <a:spLocks noGrp="1"/>
          </p:cNvSpPr>
          <p:nvPr>
            <p:ph type="title"/>
          </p:nvPr>
        </p:nvSpPr>
        <p:spPr>
          <a:xfrm>
            <a:off x="2907625" y="695875"/>
            <a:ext cx="6236376" cy="4208747"/>
          </a:xfrm>
          <a:prstGeom prst="rect">
            <a:avLst/>
          </a:prstGeom>
        </p:spPr>
        <p:txBody>
          <a:bodyPr/>
          <a:lstStyle/>
          <a:p>
            <a:pPr>
              <a:defRPr sz="4000" b="0" spc="2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 err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為神的供應和主日奉獻</a:t>
            </a:r>
            <a:br>
              <a:rPr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Pray for the daily needs of families and of the church.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Footer Placeholder 3"/>
          <p:cNvSpPr txBox="1"/>
          <p:nvPr/>
        </p:nvSpPr>
        <p:spPr>
          <a:xfrm>
            <a:off x="1736110" y="5534248"/>
            <a:ext cx="239545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rgbClr val="0759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420" name="Title 1"/>
          <p:cNvSpPr txBox="1">
            <a:spLocks noGrp="1"/>
          </p:cNvSpPr>
          <p:nvPr>
            <p:ph type="title"/>
          </p:nvPr>
        </p:nvSpPr>
        <p:spPr>
          <a:xfrm>
            <a:off x="483213" y="1981823"/>
            <a:ext cx="4901245" cy="1257192"/>
          </a:xfrm>
          <a:prstGeom prst="rect">
            <a:avLst/>
          </a:prstGeom>
        </p:spPr>
        <p:txBody>
          <a:bodyPr/>
          <a:lstStyle>
            <a:lvl1pPr>
              <a:defRPr spc="2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t>歡迎及家事分享</a:t>
            </a:r>
          </a:p>
        </p:txBody>
      </p:sp>
      <p:sp>
        <p:nvSpPr>
          <p:cNvPr id="421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064441" y="3352396"/>
            <a:ext cx="3738789" cy="12195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pc="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Welcome and announcement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Footer Placeholder 3"/>
          <p:cNvSpPr txBox="1"/>
          <p:nvPr/>
        </p:nvSpPr>
        <p:spPr>
          <a:xfrm>
            <a:off x="466452" y="5603069"/>
            <a:ext cx="239545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0759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北歐華人基督教會 奧斯陸堂 </a:t>
            </a:r>
          </a:p>
        </p:txBody>
      </p:sp>
      <p:sp>
        <p:nvSpPr>
          <p:cNvPr id="424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2907624" y="1490865"/>
            <a:ext cx="6075129" cy="4103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7193" indent="-407193" defTabSz="651509">
              <a:lnSpc>
                <a:spcPct val="108000"/>
              </a:lnSpc>
              <a:spcBef>
                <a:spcPts val="600"/>
              </a:spcBef>
              <a:defRPr sz="3420" b="0" spc="19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sz="2800" dirty="0" err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歡迎新老朋友和弟兄姊妹們參加</a:t>
            </a:r>
            <a:r>
              <a:rPr lang="zh-CN" altLang="nb-NO" sz="2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今天的</a:t>
            </a:r>
            <a:r>
              <a:rPr sz="2800" dirty="0" err="1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崇拜</a:t>
            </a:r>
            <a:endParaRPr sz="2800" spc="213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07193" indent="-407193" algn="just" defTabSz="651509">
              <a:lnSpc>
                <a:spcPct val="108000"/>
              </a:lnSpc>
              <a:spcBef>
                <a:spcPts val="600"/>
              </a:spcBef>
              <a:defRPr sz="2755" b="0" spc="19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sz="2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Welcome new and old friends and brothers and sisters to participate in online worship, We wish you all a happy new year.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3361038" y="1911179"/>
            <a:ext cx="5626443" cy="3821826"/>
          </a:xfrm>
          <a:prstGeom prst="rect">
            <a:avLst/>
          </a:prstGeom>
        </p:spPr>
        <p:txBody>
          <a:bodyPr/>
          <a:lstStyle/>
          <a:p>
            <a:pPr defTabSz="67894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lang="nb-NO" sz="3200" b="1" dirty="0" err="1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Enoch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傳道在教會事奉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年後，已通過教牧團評估，今年</a:t>
            </a:r>
            <a:r>
              <a:rPr lang="nb-NO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sz="3200" b="1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YaHei" panose="020B0503020204020204" pitchFamily="34" charset="-122"/>
              </a:rPr>
              <a:t>月起由見習傳道正式成為傳道。</a:t>
            </a:r>
            <a:endParaRPr lang="nb-NO" sz="32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678941">
              <a:lnSpc>
                <a:spcPct val="120000"/>
              </a:lnSpc>
              <a:spcBef>
                <a:spcPts val="600"/>
              </a:spcBef>
              <a:buNone/>
              <a:defRPr sz="2772" spc="198">
                <a:latin typeface="Kaiti SC Regular"/>
                <a:ea typeface="Kaiti SC Regular"/>
                <a:cs typeface="Kaiti SC Regular"/>
                <a:sym typeface="Kaiti SC 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7517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719</Words>
  <Application>Microsoft Office PowerPoint</Application>
  <PresentationFormat>全屏显示(4:3)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KaiTi</vt:lpstr>
      <vt:lpstr>Kaiti SC Regular</vt:lpstr>
      <vt:lpstr>楷体</vt:lpstr>
      <vt:lpstr>Microsoft YaHei</vt:lpstr>
      <vt:lpstr>Arial</vt:lpstr>
      <vt:lpstr>Calibri</vt:lpstr>
      <vt:lpstr>Candara</vt:lpstr>
      <vt:lpstr>Helvetica</vt:lpstr>
      <vt:lpstr>Times New Roman</vt:lpstr>
      <vt:lpstr>Wingdings</vt:lpstr>
      <vt:lpstr>Office Theme</vt:lpstr>
      <vt:lpstr>PowerPoint 演示文稿</vt:lpstr>
      <vt:lpstr>感恩 Thanksgiving</vt:lpstr>
      <vt:lpstr>為萬民代求  Pray for all people</vt:lpstr>
      <vt:lpstr>為神的家代求  Pray for God's family</vt:lpstr>
      <vt:lpstr>大家同心禱告</vt:lpstr>
      <vt:lpstr>為神的供應和主日奉獻  Pray for the daily needs of families and of the church.</vt:lpstr>
      <vt:lpstr>歡迎及家事分享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北歐華人基督教會 奧斯陸堂 Nordic Chinese Christian Church in Oslo</dc:title>
  <dc:creator>Ting</dc:creator>
  <cp:lastModifiedBy>Administrator</cp:lastModifiedBy>
  <cp:revision>30</cp:revision>
  <dcterms:modified xsi:type="dcterms:W3CDTF">2021-08-22T17:55:58Z</dcterms:modified>
</cp:coreProperties>
</file>