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8" r:id="rId2"/>
    <p:sldId id="329" r:id="rId3"/>
    <p:sldId id="2508" r:id="rId4"/>
    <p:sldId id="2759" r:id="rId5"/>
    <p:sldId id="2760" r:id="rId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0F5E"/>
    <a:srgbClr val="075988"/>
    <a:srgbClr val="99D9FF"/>
    <a:srgbClr val="10282E"/>
    <a:srgbClr val="2A697A"/>
    <a:srgbClr val="3E9BB4"/>
    <a:srgbClr val="99D9F2"/>
    <a:srgbClr val="9AD4E4"/>
    <a:srgbClr val="5497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5849" autoAdjust="0"/>
    <p:restoredTop sz="93979" autoAdjust="0"/>
  </p:normalViewPr>
  <p:slideViewPr>
    <p:cSldViewPr snapToGrid="0">
      <p:cViewPr varScale="1">
        <p:scale>
          <a:sx n="78" d="100"/>
          <a:sy n="78" d="100"/>
        </p:scale>
        <p:origin x="50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B797F-5733-4D64-A59A-B90470384A9E}" type="datetimeFigureOut">
              <a:rPr lang="nb-NO" smtClean="0"/>
              <a:t>31.10.2021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363B4-33E4-4604-AF9D-33528925CEE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9385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E5B9A-5457-43CF-A3E5-22E6396EAB41}" type="datetimeFigureOut">
              <a:rPr lang="nb-NO" smtClean="0"/>
              <a:t>31.10.2021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BCDFC-6C89-414F-8800-17CAF96173A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1835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076181"/>
            <a:ext cx="6858000" cy="2387600"/>
          </a:xfrm>
        </p:spPr>
        <p:txBody>
          <a:bodyPr anchor="ctr"/>
          <a:lstStyle>
            <a:lvl1pPr algn="ctr">
              <a:lnSpc>
                <a:spcPct val="150000"/>
              </a:lnSpc>
              <a:defRPr sz="4500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3646949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22869"/>
            <a:ext cx="1463387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fld id="{0829446A-5ECE-4D1B-8782-CAF576F8F4FA}" type="datetime1">
              <a:rPr lang="nb-NO" smtClean="0"/>
              <a:t>31.10.2021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2532" y="6322868"/>
            <a:ext cx="2486891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852" y="1469242"/>
            <a:ext cx="790982" cy="843597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9" name="TextBox 8"/>
          <p:cNvSpPr txBox="1"/>
          <p:nvPr userDrawn="1"/>
        </p:nvSpPr>
        <p:spPr>
          <a:xfrm>
            <a:off x="1024003" y="2342117"/>
            <a:ext cx="73183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050" b="0" cap="none" spc="0" dirty="0">
                <a:ln>
                  <a:noFill/>
                </a:ln>
                <a:solidFill>
                  <a:srgbClr val="075988"/>
                </a:solidFill>
                <a:effectLst/>
                <a:latin typeface="Arial Narrow" panose="020B0606020202030204" pitchFamily="34" charset="0"/>
              </a:rPr>
              <a:t>NCCC</a:t>
            </a:r>
            <a:r>
              <a:rPr lang="nb-NO" sz="1050" b="0" cap="none" spc="0" baseline="0" dirty="0">
                <a:ln w="0"/>
                <a:solidFill>
                  <a:srgbClr val="07598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</a:rPr>
              <a:t> Oslo</a:t>
            </a:r>
            <a:endParaRPr lang="nb-NO" sz="1050" b="0" cap="none" spc="0" dirty="0">
              <a:ln w="0"/>
              <a:solidFill>
                <a:srgbClr val="075988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53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81B00-D9A1-46A7-8A34-A93DC9016F5D}" type="datetime1">
              <a:rPr lang="nb-NO" smtClean="0"/>
              <a:t>31.10.2021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0222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b="1" spc="225"/>
            </a:lvl1pPr>
            <a:lvl2pPr marL="342900" indent="0">
              <a:lnSpc>
                <a:spcPct val="150000"/>
              </a:lnSpc>
              <a:buNone/>
              <a:defRPr b="1" spc="225"/>
            </a:lvl2pPr>
            <a:lvl3pPr marL="685800" indent="0">
              <a:lnSpc>
                <a:spcPct val="150000"/>
              </a:lnSpc>
              <a:buNone/>
              <a:defRPr b="1" spc="225"/>
            </a:lvl3pPr>
            <a:lvl4pPr marL="1028700" indent="0">
              <a:lnSpc>
                <a:spcPct val="150000"/>
              </a:lnSpc>
              <a:buNone/>
              <a:defRPr b="1" spc="225"/>
            </a:lvl4pPr>
            <a:lvl5pPr marL="1371600" indent="0">
              <a:lnSpc>
                <a:spcPct val="150000"/>
              </a:lnSpc>
              <a:buNone/>
              <a:defRPr b="1" spc="225"/>
            </a:lvl5pPr>
          </a:lstStyle>
          <a:p>
            <a:pPr lvl="0"/>
            <a:r>
              <a:rPr lang="zh-CN" altLang="nb-NO" dirty="0"/>
              <a:t>中文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0" indent="0">
              <a:lnSpc>
                <a:spcPts val="2700"/>
              </a:lnSpc>
              <a:buNone/>
              <a:defRPr b="1" spc="225" baseline="0"/>
            </a:lvl1pPr>
            <a:lvl2pPr marL="342900" indent="0">
              <a:lnSpc>
                <a:spcPts val="2700"/>
              </a:lnSpc>
              <a:buNone/>
              <a:defRPr b="1" spc="225"/>
            </a:lvl2pPr>
            <a:lvl3pPr marL="685800" indent="0">
              <a:lnSpc>
                <a:spcPts val="2700"/>
              </a:lnSpc>
              <a:buNone/>
              <a:defRPr b="1" spc="225"/>
            </a:lvl3pPr>
            <a:lvl4pPr marL="1028700" indent="0">
              <a:lnSpc>
                <a:spcPts val="2700"/>
              </a:lnSpc>
              <a:buNone/>
              <a:defRPr b="1" spc="225"/>
            </a:lvl4pPr>
            <a:lvl5pPr marL="1371600" indent="0">
              <a:lnSpc>
                <a:spcPts val="2700"/>
              </a:lnSpc>
              <a:buNone/>
              <a:defRPr b="1" spc="225"/>
            </a:lvl5pPr>
          </a:lstStyle>
          <a:p>
            <a:pPr lvl="0"/>
            <a:r>
              <a:rPr lang="en-US" dirty="0"/>
              <a:t>English</a:t>
            </a:r>
            <a:r>
              <a:rPr lang="nb-NO" dirty="0"/>
              <a:t> / Norsk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3B56-97B4-4512-B224-631D5EC0E661}" type="datetime1">
              <a:rPr lang="nb-NO" smtClean="0"/>
              <a:t>31.10.2021</a:t>
            </a:fld>
            <a:endParaRPr lang="nb-N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2184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nb-NO" dirty="0"/>
              <a:t>题目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3000"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nb-NO" dirty="0"/>
              <a:t>中文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3000"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  <a:lvl2pPr marL="342900" indent="0">
              <a:lnSpc>
                <a:spcPct val="150000"/>
              </a:lnSpc>
              <a:buNone/>
              <a:defRPr sz="2700"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2pPr>
            <a:lvl3pPr marL="685800" indent="0">
              <a:lnSpc>
                <a:spcPct val="150000"/>
              </a:lnSpc>
              <a:buNone/>
              <a:defRPr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3pPr>
            <a:lvl4pPr marL="1028700" indent="0">
              <a:lnSpc>
                <a:spcPct val="150000"/>
              </a:lnSpc>
              <a:buNone/>
              <a:defRPr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4pPr>
            <a:lvl5pPr marL="1371600" indent="0">
              <a:lnSpc>
                <a:spcPct val="150000"/>
              </a:lnSpc>
              <a:buNone/>
              <a:defRPr b="1" spc="225">
                <a:latin typeface="Microsoft YaHei" panose="020B0503020204020204" pitchFamily="34" charset="-122"/>
                <a:ea typeface="Microsoft YaHei" panose="020B0503020204020204" pitchFamily="34" charset="-122"/>
              </a:defRPr>
            </a:lvl5pPr>
          </a:lstStyle>
          <a:p>
            <a:pPr lvl="0"/>
            <a:r>
              <a:rPr lang="zh-CN" altLang="nb-NO" dirty="0"/>
              <a:t>中文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30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English / Norsk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>
            <a:lvl1pPr marL="0" indent="0">
              <a:lnSpc>
                <a:spcPts val="2700"/>
              </a:lnSpc>
              <a:buNone/>
              <a:defRPr sz="3000" b="1" spc="225">
                <a:latin typeface="+mn-lt"/>
              </a:defRPr>
            </a:lvl1pPr>
            <a:lvl3pPr marL="685800" indent="0">
              <a:lnSpc>
                <a:spcPts val="2700"/>
              </a:lnSpc>
              <a:buNone/>
              <a:defRPr sz="2700" b="1" spc="225">
                <a:latin typeface="+mn-lt"/>
              </a:defRPr>
            </a:lvl3pPr>
            <a:lvl4pPr marL="1028700" indent="0">
              <a:lnSpc>
                <a:spcPts val="2700"/>
              </a:lnSpc>
              <a:buNone/>
              <a:defRPr b="1" spc="225">
                <a:latin typeface="+mn-lt"/>
              </a:defRPr>
            </a:lvl4pPr>
            <a:lvl5pPr marL="1371600" indent="0">
              <a:lnSpc>
                <a:spcPts val="2700"/>
              </a:lnSpc>
              <a:buNone/>
              <a:defRPr b="1" spc="225">
                <a:latin typeface="+mn-lt"/>
              </a:defRPr>
            </a:lvl5pPr>
          </a:lstStyle>
          <a:p>
            <a:pPr lvl="0"/>
            <a:r>
              <a:rPr lang="nb-NO" dirty="0"/>
              <a:t>English/Norsk</a:t>
            </a:r>
            <a:endParaRPr lang="en-US" dirty="0"/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33B56-97B4-4512-B224-631D5EC0E661}" type="datetime1">
              <a:rPr lang="nb-NO" smtClean="0"/>
              <a:t>31.10.2021</a:t>
            </a:fld>
            <a:endParaRPr lang="nb-NO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2060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zh-CN" altLang="nb-NO" dirty="0"/>
              <a:t>题目</a:t>
            </a:r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E15-9576-4C05-B60A-F09A2BD9B033}" type="datetime1">
              <a:rPr lang="nb-NO" smtClean="0"/>
              <a:t>31.10.2021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48142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nb-NO" dirty="0"/>
              <a:t>题目 </a:t>
            </a:r>
            <a:endParaRPr lang="nb-NO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F8E15-9576-4C05-B60A-F09A2BD9B033}" type="datetime1">
              <a:rPr lang="nb-NO" smtClean="0"/>
              <a:t>31.10.2021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273" y="365126"/>
            <a:ext cx="1051646" cy="139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294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31.10.2021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845665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>
            <a:noAutofit/>
          </a:bodyPr>
          <a:lstStyle>
            <a:lvl1pPr>
              <a:defRPr sz="4500"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nb-NO" dirty="0"/>
              <a:t>中文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lnSpc>
                <a:spcPct val="150000"/>
              </a:lnSpc>
              <a:defRPr sz="2400" spc="225"/>
            </a:lvl1pPr>
            <a:lvl2pPr>
              <a:lnSpc>
                <a:spcPct val="150000"/>
              </a:lnSpc>
              <a:defRPr sz="2100" spc="225"/>
            </a:lvl2pPr>
            <a:lvl3pPr>
              <a:lnSpc>
                <a:spcPct val="150000"/>
              </a:lnSpc>
              <a:defRPr sz="1800" spc="225"/>
            </a:lvl3pPr>
            <a:lvl4pPr>
              <a:lnSpc>
                <a:spcPct val="150000"/>
              </a:lnSpc>
              <a:defRPr sz="1500" spc="225"/>
            </a:lvl4pPr>
            <a:lvl5pPr>
              <a:lnSpc>
                <a:spcPct val="150000"/>
              </a:lnSpc>
              <a:defRPr sz="1500" spc="225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3000" spc="225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CC3F-6449-4DDA-B409-FA124059E980}" type="datetime1">
              <a:rPr lang="nb-NO" smtClean="0"/>
              <a:t>31.10.2021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1675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375F-22F8-4CC9-8DDF-8C372B30C789}" type="datetime1">
              <a:rPr lang="nb-NO" smtClean="0"/>
              <a:t>31.10.2021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6011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D85DA-5536-43AB-A96F-E725EC5869D5}" type="datetime1">
              <a:rPr lang="nb-NO" smtClean="0"/>
              <a:t>31.10.2021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5411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E3D9-F65D-417C-BD4B-D58473637F5A}" type="datetime1">
              <a:rPr lang="nb-NO" smtClean="0"/>
              <a:t>31.10.2021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5338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1317503" y="1505743"/>
            <a:ext cx="208026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nb-NO" sz="4500" b="1" dirty="0">
                <a:solidFill>
                  <a:schemeClr val="tx1"/>
                </a:solidFill>
              </a:rPr>
              <a:t>聖 餐</a:t>
            </a:r>
            <a:endParaRPr lang="nb-NO" sz="45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569450" y="3386485"/>
            <a:ext cx="3623364" cy="7848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4500" dirty="0"/>
              <a:t>Hellig nattverd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995636" y="6282893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655" y="6380060"/>
            <a:ext cx="160028" cy="17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380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3390" y="1076182"/>
            <a:ext cx="5634990" cy="2144539"/>
          </a:xfrm>
        </p:spPr>
        <p:txBody>
          <a:bodyPr anchor="ctr"/>
          <a:lstStyle>
            <a:lvl1pPr algn="ctr">
              <a:lnSpc>
                <a:spcPct val="150000"/>
              </a:lnSpc>
              <a:defRPr sz="4500" spc="225">
                <a:solidFill>
                  <a:srgbClr val="07598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3646950"/>
            <a:ext cx="4309110" cy="1626091"/>
          </a:xfrm>
        </p:spPr>
        <p:txBody>
          <a:bodyPr anchor="ctr">
            <a:normAutofit/>
          </a:bodyPr>
          <a:lstStyle>
            <a:lvl1pPr marL="0" indent="0" algn="ctr">
              <a:buNone/>
              <a:defRPr sz="3000">
                <a:solidFill>
                  <a:srgbClr val="075988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22869"/>
            <a:ext cx="1463387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fld id="{0829446A-5ECE-4D1B-8782-CAF576F8F4FA}" type="datetime1">
              <a:rPr lang="nb-NO" smtClean="0"/>
              <a:t>31.10.2021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2532" y="6322868"/>
            <a:ext cx="2486891" cy="365125"/>
          </a:xfrm>
        </p:spPr>
        <p:txBody>
          <a:bodyPr/>
          <a:lstStyle>
            <a:lvl1pPr>
              <a:defRPr sz="1350" b="1" cap="none" spc="38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497" y="2020844"/>
            <a:ext cx="3764286" cy="4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59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31.10.2021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288752" y="673259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代禱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8400"/>
            <a:ext cx="3657600" cy="269557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137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31.10.2021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055581" y="673260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歡迎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69" y="3083514"/>
            <a:ext cx="3013362" cy="301336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7016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31.10.2021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055581" y="673260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家事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69" y="3083514"/>
            <a:ext cx="3013362" cy="301336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 b="1"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8706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6E1E-910E-48B5-9E72-8C3CB49EF1AC}" type="datetime1">
              <a:rPr lang="nb-NO" smtClean="0"/>
              <a:t>31.10.2021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extBox 7"/>
          <p:cNvSpPr txBox="1"/>
          <p:nvPr userDrawn="1"/>
        </p:nvSpPr>
        <p:spPr>
          <a:xfrm>
            <a:off x="1055581" y="673260"/>
            <a:ext cx="877163" cy="202276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nb-NO" sz="4500" b="1" dirty="0">
                <a:solidFill>
                  <a:srgbClr val="075988"/>
                </a:solidFill>
                <a:latin typeface="楷体" panose="02010609060101010101" pitchFamily="49" charset="-122"/>
                <a:ea typeface="楷体" panose="02010609060101010101" pitchFamily="49" charset="-122"/>
                <a:cs typeface="標楷體" panose="02010601000101010101" pitchFamily="2" charset="-120"/>
              </a:rPr>
              <a:t>家事</a:t>
            </a:r>
            <a:endParaRPr lang="nb-NO" sz="4500" dirty="0">
              <a:solidFill>
                <a:srgbClr val="075988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965" y="2696024"/>
            <a:ext cx="2821679" cy="3383872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124200" y="365126"/>
            <a:ext cx="5659582" cy="1325563"/>
          </a:xfrm>
        </p:spPr>
        <p:txBody>
          <a:bodyPr>
            <a:normAutofit/>
          </a:bodyPr>
          <a:lstStyle>
            <a:lvl1pPr>
              <a:defRPr sz="3000" b="1" spc="225">
                <a:solidFill>
                  <a:srgbClr val="07598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nb-NO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3"/>
          </p:nvPr>
        </p:nvSpPr>
        <p:spPr>
          <a:xfrm>
            <a:off x="3949088" y="1449820"/>
            <a:ext cx="4654153" cy="4230688"/>
          </a:xfrm>
        </p:spPr>
        <p:txBody>
          <a:bodyPr/>
          <a:lstStyle>
            <a:lvl1pPr marL="4286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1pPr>
            <a:lvl2pPr marL="771525" indent="-42862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2pPr>
            <a:lvl3pPr marL="1028700" indent="-342900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3pPr>
            <a:lvl4pPr marL="1285875" indent="-257175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4pPr>
            <a:lvl5pPr marL="1585913" indent="-214313">
              <a:buFont typeface="Wingdings" panose="05000000000000000000" pitchFamily="2" charset="2"/>
              <a:buChar char="v"/>
              <a:defRPr>
                <a:solidFill>
                  <a:srgbClr val="075988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2975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863832" y="1223818"/>
            <a:ext cx="311380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nb-NO" sz="4500" b="1" dirty="0">
                <a:solidFill>
                  <a:srgbClr val="075988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生辰快樂</a:t>
            </a:r>
            <a:endParaRPr lang="nb-NO" sz="4500" b="1" dirty="0">
              <a:solidFill>
                <a:srgbClr val="075988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1071995" y="3068320"/>
            <a:ext cx="2346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0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Candara" panose="020E0502030303020204" pitchFamily="34" charset="0"/>
              </a:rPr>
              <a:t>Gratulerer med dagen</a:t>
            </a:r>
          </a:p>
        </p:txBody>
      </p:sp>
    </p:spTree>
    <p:extLst>
      <p:ext uri="{BB962C8B-B14F-4D97-AF65-F5344CB8AC3E}">
        <p14:creationId xmlns:p14="http://schemas.microsoft.com/office/powerpoint/2010/main" val="4291435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pc="225"/>
            </a:lvl1pPr>
            <a:lvl2pPr>
              <a:lnSpc>
                <a:spcPct val="150000"/>
              </a:lnSpc>
              <a:defRPr spc="225"/>
            </a:lvl2pPr>
            <a:lvl3pPr>
              <a:lnSpc>
                <a:spcPct val="150000"/>
              </a:lnSpc>
              <a:defRPr spc="225"/>
            </a:lvl3pPr>
            <a:lvl4pPr>
              <a:lnSpc>
                <a:spcPct val="150000"/>
              </a:lnSpc>
              <a:defRPr spc="225"/>
            </a:lvl4pPr>
            <a:lvl5pPr>
              <a:lnSpc>
                <a:spcPct val="150000"/>
              </a:lnSpc>
              <a:defRPr spc="225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1987D-C1A8-4AD0-9129-F7D775095B2E}" type="datetime1">
              <a:rPr lang="nb-NO" smtClean="0"/>
              <a:t>31.10.2021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/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32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33B56-97B4-4512-B224-631D5EC0E661}" type="datetime1">
              <a:rPr lang="nb-NO" smtClean="0"/>
              <a:t>31.10.2021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nb-NO" dirty="0"/>
              <a:t>北歐華人基督教會 奧斯陸堂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82BB4-A5D6-4016-9345-AFD37331366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0" y="134341"/>
            <a:ext cx="65" cy="18851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9522" rIns="0" bIns="-952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nb-NO" sz="13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85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6" r:id="rId2"/>
    <p:sldLayoutId id="2147483672" r:id="rId3"/>
    <p:sldLayoutId id="2147483677" r:id="rId4"/>
    <p:sldLayoutId id="2147483673" r:id="rId5"/>
    <p:sldLayoutId id="2147483679" r:id="rId6"/>
    <p:sldLayoutId id="2147483675" r:id="rId7"/>
    <p:sldLayoutId id="2147483674" r:id="rId8"/>
    <p:sldLayoutId id="2147483650" r:id="rId9"/>
    <p:sldLayoutId id="2147483651" r:id="rId10"/>
    <p:sldLayoutId id="2147483652" r:id="rId11"/>
    <p:sldLayoutId id="2147483653" r:id="rId12"/>
    <p:sldLayoutId id="2147483654" r:id="rId13"/>
    <p:sldLayoutId id="2147483678" r:id="rId14"/>
    <p:sldLayoutId id="2147483655" r:id="rId15"/>
    <p:sldLayoutId id="2147483656" r:id="rId16"/>
    <p:sldLayoutId id="2147483657" r:id="rId17"/>
    <p:sldLayoutId id="2147483658" r:id="rId18"/>
    <p:sldLayoutId id="2147483659" r:id="rId19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50000"/>
        </a:lnSpc>
        <a:spcBef>
          <a:spcPts val="750"/>
        </a:spcBef>
        <a:buFont typeface="Arial" panose="020B0604020202020204" pitchFamily="34" charset="0"/>
        <a:buChar char="•"/>
        <a:defRPr sz="30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143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27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8572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24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2001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180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1543050" indent="-171450" algn="l" defTabSz="685800" rtl="0" eaLnBrk="1" latinLnBrk="0" hangingPunct="1">
        <a:lnSpc>
          <a:spcPct val="150000"/>
        </a:lnSpc>
        <a:spcBef>
          <a:spcPts val="375"/>
        </a:spcBef>
        <a:buFont typeface="Arial" panose="020B0604020202020204" pitchFamily="34" charset="0"/>
        <a:buChar char="•"/>
        <a:defRPr sz="1350" kern="1200" spc="225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214" y="1981823"/>
            <a:ext cx="4901243" cy="1257191"/>
          </a:xfrm>
        </p:spPr>
        <p:txBody>
          <a:bodyPr>
            <a:normAutofit/>
          </a:bodyPr>
          <a:lstStyle/>
          <a:p>
            <a:r>
              <a:rPr lang="zh-TW" altLang="nb-NO" b="1" dirty="0">
                <a:latin typeface="KaiTi" panose="02010609060101010101" pitchFamily="49" charset="-122"/>
                <a:ea typeface="KaiTi" panose="02010609060101010101" pitchFamily="49" charset="-122"/>
              </a:rPr>
              <a:t>歡迎及家事分享</a:t>
            </a:r>
            <a:endParaRPr lang="nb-NO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4441" y="3352396"/>
            <a:ext cx="3738788" cy="12195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nb-N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Velkommen og kunngjøring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90390" y="5557347"/>
            <a:ext cx="2486891" cy="273844"/>
          </a:xfrm>
        </p:spPr>
        <p:txBody>
          <a:bodyPr/>
          <a:lstStyle/>
          <a:p>
            <a:r>
              <a:rPr lang="zh-TW" altLang="nb-NO" b="0" spc="0" dirty="0">
                <a:ln>
                  <a:noFill/>
                </a:ln>
                <a:solidFill>
                  <a:srgbClr val="075988"/>
                </a:solidFill>
                <a:effectLst/>
              </a:rPr>
              <a:t>北歐華人基督教會 奧斯陸堂 </a:t>
            </a:r>
          </a:p>
        </p:txBody>
      </p:sp>
    </p:spTree>
    <p:extLst>
      <p:ext uri="{BB962C8B-B14F-4D97-AF65-F5344CB8AC3E}">
        <p14:creationId xmlns:p14="http://schemas.microsoft.com/office/powerpoint/2010/main" val="3058864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2907624" y="1490865"/>
            <a:ext cx="6075128" cy="410355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zh-TW" altLang="en-US" sz="3900" dirty="0">
                <a:latin typeface="KaiTi" panose="02010609060101010101" pitchFamily="49" charset="-122"/>
                <a:ea typeface="KaiTi" panose="02010609060101010101" pitchFamily="49" charset="-122"/>
              </a:rPr>
              <a:t>歡迎新老朋友和弟兄姊妹們</a:t>
            </a:r>
            <a:endParaRPr lang="en-US" altLang="zh-TW" sz="39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4DD891F-C5A9-224D-9565-2B52AC507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0733" y="5594418"/>
            <a:ext cx="2486891" cy="273844"/>
          </a:xfrm>
        </p:spPr>
        <p:txBody>
          <a:bodyPr/>
          <a:lstStyle/>
          <a:p>
            <a:r>
              <a:rPr lang="zh-TW" altLang="nb-NO" dirty="0">
                <a:solidFill>
                  <a:srgbClr val="075988"/>
                </a:solidFill>
              </a:rPr>
              <a:t>北歐華人基督教會 奧斯陸堂 </a:t>
            </a:r>
          </a:p>
        </p:txBody>
      </p:sp>
    </p:spTree>
    <p:extLst>
      <p:ext uri="{BB962C8B-B14F-4D97-AF65-F5344CB8AC3E}">
        <p14:creationId xmlns:p14="http://schemas.microsoft.com/office/powerpoint/2010/main" val="146204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B899B-6642-6E42-BE90-90FE0DFD16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教會將於</a:t>
            </a:r>
            <a:r>
              <a:rPr lang="en-US" altLang="zh-TW" b="1" dirty="0"/>
              <a:t>11</a:t>
            </a:r>
            <a:r>
              <a:rPr lang="zh-TW" altLang="en-US" b="1" dirty="0"/>
              <a:t>月</a:t>
            </a:r>
            <a:r>
              <a:rPr lang="en-US" altLang="zh-TW" b="1" dirty="0"/>
              <a:t>21</a:t>
            </a:r>
            <a:r>
              <a:rPr lang="zh-TW" altLang="en-US" b="1" dirty="0"/>
              <a:t>日主日崇拜後召開年終會友大會，請大家預留時間參加。</a:t>
            </a:r>
            <a:endParaRPr lang="nb-NO" altLang="zh-TW" b="1" dirty="0"/>
          </a:p>
          <a:p>
            <a:pPr lvl="0"/>
            <a:endParaRPr lang="nb-NO" altLang="zh-CN" dirty="0">
              <a:solidFill>
                <a:schemeClr val="tx1"/>
              </a:solidFill>
            </a:endParaRPr>
          </a:p>
        </p:txBody>
      </p:sp>
      <p:sp>
        <p:nvSpPr>
          <p:cNvPr id="2" name="Rectangle 38" descr="😄">
            <a:extLst>
              <a:ext uri="{FF2B5EF4-FFF2-40B4-BE49-F238E27FC236}">
                <a16:creationId xmlns:a16="http://schemas.microsoft.com/office/drawing/2014/main" id="{91731015-C112-BA42-8909-A62FA2BF89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" name="Rectangle 37" descr="😄">
            <a:extLst>
              <a:ext uri="{FF2B5EF4-FFF2-40B4-BE49-F238E27FC236}">
                <a16:creationId xmlns:a16="http://schemas.microsoft.com/office/drawing/2014/main" id="{00891062-CD1A-B64F-97D8-3EA09F82AC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" name="Rectangle 36" descr="😄">
            <a:extLst>
              <a:ext uri="{FF2B5EF4-FFF2-40B4-BE49-F238E27FC236}">
                <a16:creationId xmlns:a16="http://schemas.microsoft.com/office/drawing/2014/main" id="{94F45936-3843-244B-A85F-74CBF8698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6" name="Rectangle 35" descr="😄">
            <a:extLst>
              <a:ext uri="{FF2B5EF4-FFF2-40B4-BE49-F238E27FC236}">
                <a16:creationId xmlns:a16="http://schemas.microsoft.com/office/drawing/2014/main" id="{10DBE721-1B0F-754D-BB1C-8DE2D8650C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Rectangle 34" descr="😄">
            <a:extLst>
              <a:ext uri="{FF2B5EF4-FFF2-40B4-BE49-F238E27FC236}">
                <a16:creationId xmlns:a16="http://schemas.microsoft.com/office/drawing/2014/main" id="{25D5C7E5-AFAB-A543-8329-DD9F57F8C9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Rectangle 33" descr="😄">
            <a:extLst>
              <a:ext uri="{FF2B5EF4-FFF2-40B4-BE49-F238E27FC236}">
                <a16:creationId xmlns:a16="http://schemas.microsoft.com/office/drawing/2014/main" id="{7E650A1B-1E85-B042-B5FC-19B9E18DDD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Rectangle 32" descr="😄">
            <a:extLst>
              <a:ext uri="{FF2B5EF4-FFF2-40B4-BE49-F238E27FC236}">
                <a16:creationId xmlns:a16="http://schemas.microsoft.com/office/drawing/2014/main" id="{48343BC0-B3C3-DF4F-B68E-710FF2D6DE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0" name="Rectangle 31" descr="😄">
            <a:extLst>
              <a:ext uri="{FF2B5EF4-FFF2-40B4-BE49-F238E27FC236}">
                <a16:creationId xmlns:a16="http://schemas.microsoft.com/office/drawing/2014/main" id="{31AD057A-8505-E248-8469-CC7C5DB6A2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Rectangle 30" descr="😄">
            <a:extLst>
              <a:ext uri="{FF2B5EF4-FFF2-40B4-BE49-F238E27FC236}">
                <a16:creationId xmlns:a16="http://schemas.microsoft.com/office/drawing/2014/main" id="{7E99549C-15F8-224E-96A5-FC4DD9A6AB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Rectangle 29" descr="😄">
            <a:extLst>
              <a:ext uri="{FF2B5EF4-FFF2-40B4-BE49-F238E27FC236}">
                <a16:creationId xmlns:a16="http://schemas.microsoft.com/office/drawing/2014/main" id="{B742B0BF-A941-7F4D-8722-D682E4D4BD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Rectangle 28" descr="😄">
            <a:extLst>
              <a:ext uri="{FF2B5EF4-FFF2-40B4-BE49-F238E27FC236}">
                <a16:creationId xmlns:a16="http://schemas.microsoft.com/office/drawing/2014/main" id="{3581C22A-78A9-3F47-9C63-F5039EE14E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" name="Rectangle 27" descr="😄">
            <a:extLst>
              <a:ext uri="{FF2B5EF4-FFF2-40B4-BE49-F238E27FC236}">
                <a16:creationId xmlns:a16="http://schemas.microsoft.com/office/drawing/2014/main" id="{440B3898-9AF9-3744-A937-55766F4E6A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" name="Rectangle 26" descr="😄">
            <a:extLst>
              <a:ext uri="{FF2B5EF4-FFF2-40B4-BE49-F238E27FC236}">
                <a16:creationId xmlns:a16="http://schemas.microsoft.com/office/drawing/2014/main" id="{23EB4689-CB50-A545-A661-A7C7BCCBF8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" name="Rectangle 25" descr="😄">
            <a:extLst>
              <a:ext uri="{FF2B5EF4-FFF2-40B4-BE49-F238E27FC236}">
                <a16:creationId xmlns:a16="http://schemas.microsoft.com/office/drawing/2014/main" id="{8935EFF8-2D63-754F-980C-CD88506096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7" name="Rectangle 24" descr="😄">
            <a:extLst>
              <a:ext uri="{FF2B5EF4-FFF2-40B4-BE49-F238E27FC236}">
                <a16:creationId xmlns:a16="http://schemas.microsoft.com/office/drawing/2014/main" id="{A1E2BEEC-CD59-764F-BBA6-A39C5CA9D3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8" name="Rectangle 23" descr="😄">
            <a:extLst>
              <a:ext uri="{FF2B5EF4-FFF2-40B4-BE49-F238E27FC236}">
                <a16:creationId xmlns:a16="http://schemas.microsoft.com/office/drawing/2014/main" id="{A1D9D158-8C3C-B347-A520-243C757FC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" name="Rectangle 22" descr="😄">
            <a:extLst>
              <a:ext uri="{FF2B5EF4-FFF2-40B4-BE49-F238E27FC236}">
                <a16:creationId xmlns:a16="http://schemas.microsoft.com/office/drawing/2014/main" id="{EF0B94B9-CEAD-4F4D-B804-96EDBF1DE0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0" name="Rectangle 21" descr="😄">
            <a:extLst>
              <a:ext uri="{FF2B5EF4-FFF2-40B4-BE49-F238E27FC236}">
                <a16:creationId xmlns:a16="http://schemas.microsoft.com/office/drawing/2014/main" id="{892DBDB6-2028-CB4B-9AC5-82D8328D89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1" name="Rectangle 20" descr="😄">
            <a:extLst>
              <a:ext uri="{FF2B5EF4-FFF2-40B4-BE49-F238E27FC236}">
                <a16:creationId xmlns:a16="http://schemas.microsoft.com/office/drawing/2014/main" id="{0AAEFC4F-7F3B-1545-AF64-DFEAC35202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" name="Rectangle 19" descr="😄">
            <a:extLst>
              <a:ext uri="{FF2B5EF4-FFF2-40B4-BE49-F238E27FC236}">
                <a16:creationId xmlns:a16="http://schemas.microsoft.com/office/drawing/2014/main" id="{BE6011FF-1F0F-C542-B7CB-CE8F0A669D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" name="Rectangle 18" descr="😄">
            <a:extLst>
              <a:ext uri="{FF2B5EF4-FFF2-40B4-BE49-F238E27FC236}">
                <a16:creationId xmlns:a16="http://schemas.microsoft.com/office/drawing/2014/main" id="{142042C2-8D5B-9B4B-AA4F-5C0D12A738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" name="Rectangle 17" descr="😄">
            <a:extLst>
              <a:ext uri="{FF2B5EF4-FFF2-40B4-BE49-F238E27FC236}">
                <a16:creationId xmlns:a16="http://schemas.microsoft.com/office/drawing/2014/main" id="{FD4AC44B-CBD3-1A49-8CBB-FEEFB31412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" name="Rectangle 16" descr="😄">
            <a:extLst>
              <a:ext uri="{FF2B5EF4-FFF2-40B4-BE49-F238E27FC236}">
                <a16:creationId xmlns:a16="http://schemas.microsoft.com/office/drawing/2014/main" id="{02E508EC-43B4-B945-95F4-566C69BB3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" name="Rectangle 15" descr="😄">
            <a:extLst>
              <a:ext uri="{FF2B5EF4-FFF2-40B4-BE49-F238E27FC236}">
                <a16:creationId xmlns:a16="http://schemas.microsoft.com/office/drawing/2014/main" id="{6D4408C1-EC7C-B64A-8F60-BE5183A2F5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" name="Rectangle 14" descr="😄">
            <a:extLst>
              <a:ext uri="{FF2B5EF4-FFF2-40B4-BE49-F238E27FC236}">
                <a16:creationId xmlns:a16="http://schemas.microsoft.com/office/drawing/2014/main" id="{B0717491-8B94-174C-9A6B-027579A6CE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Rectangle 13" descr="😄">
            <a:extLst>
              <a:ext uri="{FF2B5EF4-FFF2-40B4-BE49-F238E27FC236}">
                <a16:creationId xmlns:a16="http://schemas.microsoft.com/office/drawing/2014/main" id="{F000F5E3-3C3F-9E44-80F0-09EF1291D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" name="Rectangle 12" descr="😄">
            <a:extLst>
              <a:ext uri="{FF2B5EF4-FFF2-40B4-BE49-F238E27FC236}">
                <a16:creationId xmlns:a16="http://schemas.microsoft.com/office/drawing/2014/main" id="{63B96913-9E56-6346-ADA6-C0AB692B56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0" name="Rectangle 11" descr="😄">
            <a:extLst>
              <a:ext uri="{FF2B5EF4-FFF2-40B4-BE49-F238E27FC236}">
                <a16:creationId xmlns:a16="http://schemas.microsoft.com/office/drawing/2014/main" id="{7DC10840-FFB3-1F44-A5D3-A313403668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1" name="Rectangle 10" descr="😄">
            <a:extLst>
              <a:ext uri="{FF2B5EF4-FFF2-40B4-BE49-F238E27FC236}">
                <a16:creationId xmlns:a16="http://schemas.microsoft.com/office/drawing/2014/main" id="{B76EB4EA-EC27-8148-8CCF-DB7677108B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2" name="Rectangle 9" descr="😄">
            <a:extLst>
              <a:ext uri="{FF2B5EF4-FFF2-40B4-BE49-F238E27FC236}">
                <a16:creationId xmlns:a16="http://schemas.microsoft.com/office/drawing/2014/main" id="{E1ED4C27-CF17-444F-B291-4D0D70F4E3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3" name="Rectangle 8" descr="😄">
            <a:extLst>
              <a:ext uri="{FF2B5EF4-FFF2-40B4-BE49-F238E27FC236}">
                <a16:creationId xmlns:a16="http://schemas.microsoft.com/office/drawing/2014/main" id="{0673ADF8-5744-9247-A20E-0C53A78F73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4" name="Rectangle 7" descr="😄">
            <a:extLst>
              <a:ext uri="{FF2B5EF4-FFF2-40B4-BE49-F238E27FC236}">
                <a16:creationId xmlns:a16="http://schemas.microsoft.com/office/drawing/2014/main" id="{F72F533A-AD1D-D44A-8E22-296DA9F1EC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Rectangle 6" descr="😄">
            <a:extLst>
              <a:ext uri="{FF2B5EF4-FFF2-40B4-BE49-F238E27FC236}">
                <a16:creationId xmlns:a16="http://schemas.microsoft.com/office/drawing/2014/main" id="{B39BF949-D416-064B-948A-B7F0E34BE5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6" name="Rectangle 5" descr="😄">
            <a:extLst>
              <a:ext uri="{FF2B5EF4-FFF2-40B4-BE49-F238E27FC236}">
                <a16:creationId xmlns:a16="http://schemas.microsoft.com/office/drawing/2014/main" id="{5BA26B6F-ECA3-E244-9DF7-E31A12C65F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7" name="Rectangle 4" descr="😄">
            <a:extLst>
              <a:ext uri="{FF2B5EF4-FFF2-40B4-BE49-F238E27FC236}">
                <a16:creationId xmlns:a16="http://schemas.microsoft.com/office/drawing/2014/main" id="{422C0B62-851B-1B43-B9EC-A503D29979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Rectangle 3" descr="😄">
            <a:extLst>
              <a:ext uri="{FF2B5EF4-FFF2-40B4-BE49-F238E27FC236}">
                <a16:creationId xmlns:a16="http://schemas.microsoft.com/office/drawing/2014/main" id="{BD6AFB0C-9A96-7D4F-B89D-7A78F83537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9" name="Rectangle 2" descr="😄">
            <a:extLst>
              <a:ext uri="{FF2B5EF4-FFF2-40B4-BE49-F238E27FC236}">
                <a16:creationId xmlns:a16="http://schemas.microsoft.com/office/drawing/2014/main" id="{B8502DFA-1B9E-4947-8A86-2DD264816F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0" name="Rectangle 1" descr="😄">
            <a:extLst>
              <a:ext uri="{FF2B5EF4-FFF2-40B4-BE49-F238E27FC236}">
                <a16:creationId xmlns:a16="http://schemas.microsoft.com/office/drawing/2014/main" id="{07E432B9-950B-0546-9370-F8753C924C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2" name="Rectangle 40">
            <a:extLst>
              <a:ext uri="{FF2B5EF4-FFF2-40B4-BE49-F238E27FC236}">
                <a16:creationId xmlns:a16="http://schemas.microsoft.com/office/drawing/2014/main" id="{699C7BCA-B874-7448-AC86-1EF2934BA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4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B899B-6642-6E42-BE90-90FE0DFD16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b="1" dirty="0"/>
              <a:t>明天禮拜一下午</a:t>
            </a:r>
            <a:r>
              <a:rPr lang="en-US" altLang="zh-TW" b="1" dirty="0"/>
              <a:t>5</a:t>
            </a:r>
            <a:r>
              <a:rPr lang="zh-TW" altLang="en-US" b="1" dirty="0"/>
              <a:t>：</a:t>
            </a:r>
            <a:r>
              <a:rPr lang="en-US" altLang="zh-TW" b="1" dirty="0"/>
              <a:t>30</a:t>
            </a:r>
            <a:r>
              <a:rPr lang="zh-TW" altLang="en-US" b="1" dirty="0"/>
              <a:t>在教會三樓，傳道部在三樓舉行福音聚餐，神學組的弟兄姊妹們會參與協助，請報名的弟兄姊妹朋友準時參加，也請為聚會籌備和教會新朋友代禱，求主感動他們接受福音。</a:t>
            </a:r>
            <a:endParaRPr lang="nb-NO" altLang="zh-TW" b="1" dirty="0"/>
          </a:p>
          <a:p>
            <a:pPr lvl="0"/>
            <a:endParaRPr lang="nb-NO" altLang="zh-CN" dirty="0">
              <a:solidFill>
                <a:schemeClr val="tx1"/>
              </a:solidFill>
            </a:endParaRPr>
          </a:p>
        </p:txBody>
      </p:sp>
      <p:sp>
        <p:nvSpPr>
          <p:cNvPr id="2" name="Rectangle 38" descr="😄">
            <a:extLst>
              <a:ext uri="{FF2B5EF4-FFF2-40B4-BE49-F238E27FC236}">
                <a16:creationId xmlns:a16="http://schemas.microsoft.com/office/drawing/2014/main" id="{91731015-C112-BA42-8909-A62FA2BF89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" name="Rectangle 37" descr="😄">
            <a:extLst>
              <a:ext uri="{FF2B5EF4-FFF2-40B4-BE49-F238E27FC236}">
                <a16:creationId xmlns:a16="http://schemas.microsoft.com/office/drawing/2014/main" id="{00891062-CD1A-B64F-97D8-3EA09F82AC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" name="Rectangle 36" descr="😄">
            <a:extLst>
              <a:ext uri="{FF2B5EF4-FFF2-40B4-BE49-F238E27FC236}">
                <a16:creationId xmlns:a16="http://schemas.microsoft.com/office/drawing/2014/main" id="{94F45936-3843-244B-A85F-74CBF8698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6" name="Rectangle 35" descr="😄">
            <a:extLst>
              <a:ext uri="{FF2B5EF4-FFF2-40B4-BE49-F238E27FC236}">
                <a16:creationId xmlns:a16="http://schemas.microsoft.com/office/drawing/2014/main" id="{10DBE721-1B0F-754D-BB1C-8DE2D8650C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Rectangle 34" descr="😄">
            <a:extLst>
              <a:ext uri="{FF2B5EF4-FFF2-40B4-BE49-F238E27FC236}">
                <a16:creationId xmlns:a16="http://schemas.microsoft.com/office/drawing/2014/main" id="{25D5C7E5-AFAB-A543-8329-DD9F57F8C9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Rectangle 33" descr="😄">
            <a:extLst>
              <a:ext uri="{FF2B5EF4-FFF2-40B4-BE49-F238E27FC236}">
                <a16:creationId xmlns:a16="http://schemas.microsoft.com/office/drawing/2014/main" id="{7E650A1B-1E85-B042-B5FC-19B9E18DDD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Rectangle 32" descr="😄">
            <a:extLst>
              <a:ext uri="{FF2B5EF4-FFF2-40B4-BE49-F238E27FC236}">
                <a16:creationId xmlns:a16="http://schemas.microsoft.com/office/drawing/2014/main" id="{48343BC0-B3C3-DF4F-B68E-710FF2D6DE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0" name="Rectangle 31" descr="😄">
            <a:extLst>
              <a:ext uri="{FF2B5EF4-FFF2-40B4-BE49-F238E27FC236}">
                <a16:creationId xmlns:a16="http://schemas.microsoft.com/office/drawing/2014/main" id="{31AD057A-8505-E248-8469-CC7C5DB6A2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Rectangle 30" descr="😄">
            <a:extLst>
              <a:ext uri="{FF2B5EF4-FFF2-40B4-BE49-F238E27FC236}">
                <a16:creationId xmlns:a16="http://schemas.microsoft.com/office/drawing/2014/main" id="{7E99549C-15F8-224E-96A5-FC4DD9A6AB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Rectangle 29" descr="😄">
            <a:extLst>
              <a:ext uri="{FF2B5EF4-FFF2-40B4-BE49-F238E27FC236}">
                <a16:creationId xmlns:a16="http://schemas.microsoft.com/office/drawing/2014/main" id="{B742B0BF-A941-7F4D-8722-D682E4D4BD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Rectangle 28" descr="😄">
            <a:extLst>
              <a:ext uri="{FF2B5EF4-FFF2-40B4-BE49-F238E27FC236}">
                <a16:creationId xmlns:a16="http://schemas.microsoft.com/office/drawing/2014/main" id="{3581C22A-78A9-3F47-9C63-F5039EE14E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" name="Rectangle 27" descr="😄">
            <a:extLst>
              <a:ext uri="{FF2B5EF4-FFF2-40B4-BE49-F238E27FC236}">
                <a16:creationId xmlns:a16="http://schemas.microsoft.com/office/drawing/2014/main" id="{440B3898-9AF9-3744-A937-55766F4E6A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" name="Rectangle 26" descr="😄">
            <a:extLst>
              <a:ext uri="{FF2B5EF4-FFF2-40B4-BE49-F238E27FC236}">
                <a16:creationId xmlns:a16="http://schemas.microsoft.com/office/drawing/2014/main" id="{23EB4689-CB50-A545-A661-A7C7BCCBF8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" name="Rectangle 25" descr="😄">
            <a:extLst>
              <a:ext uri="{FF2B5EF4-FFF2-40B4-BE49-F238E27FC236}">
                <a16:creationId xmlns:a16="http://schemas.microsoft.com/office/drawing/2014/main" id="{8935EFF8-2D63-754F-980C-CD88506096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7" name="Rectangle 24" descr="😄">
            <a:extLst>
              <a:ext uri="{FF2B5EF4-FFF2-40B4-BE49-F238E27FC236}">
                <a16:creationId xmlns:a16="http://schemas.microsoft.com/office/drawing/2014/main" id="{A1E2BEEC-CD59-764F-BBA6-A39C5CA9D3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8" name="Rectangle 23" descr="😄">
            <a:extLst>
              <a:ext uri="{FF2B5EF4-FFF2-40B4-BE49-F238E27FC236}">
                <a16:creationId xmlns:a16="http://schemas.microsoft.com/office/drawing/2014/main" id="{A1D9D158-8C3C-B347-A520-243C757FC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" name="Rectangle 22" descr="😄">
            <a:extLst>
              <a:ext uri="{FF2B5EF4-FFF2-40B4-BE49-F238E27FC236}">
                <a16:creationId xmlns:a16="http://schemas.microsoft.com/office/drawing/2014/main" id="{EF0B94B9-CEAD-4F4D-B804-96EDBF1DE0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0" name="Rectangle 21" descr="😄">
            <a:extLst>
              <a:ext uri="{FF2B5EF4-FFF2-40B4-BE49-F238E27FC236}">
                <a16:creationId xmlns:a16="http://schemas.microsoft.com/office/drawing/2014/main" id="{892DBDB6-2028-CB4B-9AC5-82D8328D89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1" name="Rectangle 20" descr="😄">
            <a:extLst>
              <a:ext uri="{FF2B5EF4-FFF2-40B4-BE49-F238E27FC236}">
                <a16:creationId xmlns:a16="http://schemas.microsoft.com/office/drawing/2014/main" id="{0AAEFC4F-7F3B-1545-AF64-DFEAC35202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" name="Rectangle 19" descr="😄">
            <a:extLst>
              <a:ext uri="{FF2B5EF4-FFF2-40B4-BE49-F238E27FC236}">
                <a16:creationId xmlns:a16="http://schemas.microsoft.com/office/drawing/2014/main" id="{BE6011FF-1F0F-C542-B7CB-CE8F0A669D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" name="Rectangle 18" descr="😄">
            <a:extLst>
              <a:ext uri="{FF2B5EF4-FFF2-40B4-BE49-F238E27FC236}">
                <a16:creationId xmlns:a16="http://schemas.microsoft.com/office/drawing/2014/main" id="{142042C2-8D5B-9B4B-AA4F-5C0D12A738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" name="Rectangle 17" descr="😄">
            <a:extLst>
              <a:ext uri="{FF2B5EF4-FFF2-40B4-BE49-F238E27FC236}">
                <a16:creationId xmlns:a16="http://schemas.microsoft.com/office/drawing/2014/main" id="{FD4AC44B-CBD3-1A49-8CBB-FEEFB31412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" name="Rectangle 16" descr="😄">
            <a:extLst>
              <a:ext uri="{FF2B5EF4-FFF2-40B4-BE49-F238E27FC236}">
                <a16:creationId xmlns:a16="http://schemas.microsoft.com/office/drawing/2014/main" id="{02E508EC-43B4-B945-95F4-566C69BB3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" name="Rectangle 15" descr="😄">
            <a:extLst>
              <a:ext uri="{FF2B5EF4-FFF2-40B4-BE49-F238E27FC236}">
                <a16:creationId xmlns:a16="http://schemas.microsoft.com/office/drawing/2014/main" id="{6D4408C1-EC7C-B64A-8F60-BE5183A2F5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" name="Rectangle 14" descr="😄">
            <a:extLst>
              <a:ext uri="{FF2B5EF4-FFF2-40B4-BE49-F238E27FC236}">
                <a16:creationId xmlns:a16="http://schemas.microsoft.com/office/drawing/2014/main" id="{B0717491-8B94-174C-9A6B-027579A6CE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Rectangle 13" descr="😄">
            <a:extLst>
              <a:ext uri="{FF2B5EF4-FFF2-40B4-BE49-F238E27FC236}">
                <a16:creationId xmlns:a16="http://schemas.microsoft.com/office/drawing/2014/main" id="{F000F5E3-3C3F-9E44-80F0-09EF1291D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" name="Rectangle 12" descr="😄">
            <a:extLst>
              <a:ext uri="{FF2B5EF4-FFF2-40B4-BE49-F238E27FC236}">
                <a16:creationId xmlns:a16="http://schemas.microsoft.com/office/drawing/2014/main" id="{63B96913-9E56-6346-ADA6-C0AB692B56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0" name="Rectangle 11" descr="😄">
            <a:extLst>
              <a:ext uri="{FF2B5EF4-FFF2-40B4-BE49-F238E27FC236}">
                <a16:creationId xmlns:a16="http://schemas.microsoft.com/office/drawing/2014/main" id="{7DC10840-FFB3-1F44-A5D3-A313403668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1" name="Rectangle 10" descr="😄">
            <a:extLst>
              <a:ext uri="{FF2B5EF4-FFF2-40B4-BE49-F238E27FC236}">
                <a16:creationId xmlns:a16="http://schemas.microsoft.com/office/drawing/2014/main" id="{B76EB4EA-EC27-8148-8CCF-DB7677108B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2" name="Rectangle 9" descr="😄">
            <a:extLst>
              <a:ext uri="{FF2B5EF4-FFF2-40B4-BE49-F238E27FC236}">
                <a16:creationId xmlns:a16="http://schemas.microsoft.com/office/drawing/2014/main" id="{E1ED4C27-CF17-444F-B291-4D0D70F4E3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3" name="Rectangle 8" descr="😄">
            <a:extLst>
              <a:ext uri="{FF2B5EF4-FFF2-40B4-BE49-F238E27FC236}">
                <a16:creationId xmlns:a16="http://schemas.microsoft.com/office/drawing/2014/main" id="{0673ADF8-5744-9247-A20E-0C53A78F73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4" name="Rectangle 7" descr="😄">
            <a:extLst>
              <a:ext uri="{FF2B5EF4-FFF2-40B4-BE49-F238E27FC236}">
                <a16:creationId xmlns:a16="http://schemas.microsoft.com/office/drawing/2014/main" id="{F72F533A-AD1D-D44A-8E22-296DA9F1EC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Rectangle 6" descr="😄">
            <a:extLst>
              <a:ext uri="{FF2B5EF4-FFF2-40B4-BE49-F238E27FC236}">
                <a16:creationId xmlns:a16="http://schemas.microsoft.com/office/drawing/2014/main" id="{B39BF949-D416-064B-948A-B7F0E34BE5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6" name="Rectangle 5" descr="😄">
            <a:extLst>
              <a:ext uri="{FF2B5EF4-FFF2-40B4-BE49-F238E27FC236}">
                <a16:creationId xmlns:a16="http://schemas.microsoft.com/office/drawing/2014/main" id="{5BA26B6F-ECA3-E244-9DF7-E31A12C65F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7" name="Rectangle 4" descr="😄">
            <a:extLst>
              <a:ext uri="{FF2B5EF4-FFF2-40B4-BE49-F238E27FC236}">
                <a16:creationId xmlns:a16="http://schemas.microsoft.com/office/drawing/2014/main" id="{422C0B62-851B-1B43-B9EC-A503D29979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Rectangle 3" descr="😄">
            <a:extLst>
              <a:ext uri="{FF2B5EF4-FFF2-40B4-BE49-F238E27FC236}">
                <a16:creationId xmlns:a16="http://schemas.microsoft.com/office/drawing/2014/main" id="{BD6AFB0C-9A96-7D4F-B89D-7A78F83537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9" name="Rectangle 2" descr="😄">
            <a:extLst>
              <a:ext uri="{FF2B5EF4-FFF2-40B4-BE49-F238E27FC236}">
                <a16:creationId xmlns:a16="http://schemas.microsoft.com/office/drawing/2014/main" id="{B8502DFA-1B9E-4947-8A86-2DD264816F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0" name="Rectangle 1" descr="😄">
            <a:extLst>
              <a:ext uri="{FF2B5EF4-FFF2-40B4-BE49-F238E27FC236}">
                <a16:creationId xmlns:a16="http://schemas.microsoft.com/office/drawing/2014/main" id="{07E432B9-950B-0546-9370-F8753C924C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2" name="Rectangle 40">
            <a:extLst>
              <a:ext uri="{FF2B5EF4-FFF2-40B4-BE49-F238E27FC236}">
                <a16:creationId xmlns:a16="http://schemas.microsoft.com/office/drawing/2014/main" id="{699C7BCA-B874-7448-AC86-1EF2934BA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515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B899B-6642-6E42-BE90-90FE0DFD165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TW" altLang="en-US" b="1" dirty="0"/>
              <a:t>每個主日早上</a:t>
            </a:r>
            <a:r>
              <a:rPr lang="en-US" altLang="zh-TW" b="1" dirty="0"/>
              <a:t>10.00-10.45</a:t>
            </a:r>
            <a:r>
              <a:rPr lang="zh-TW" altLang="en-US" b="1" dirty="0"/>
              <a:t>在教會二樓辦公室有實體禱告會，禮拜四晚上</a:t>
            </a:r>
            <a:r>
              <a:rPr lang="en-US" altLang="zh-TW" b="1" dirty="0"/>
              <a:t>7</a:t>
            </a:r>
            <a:r>
              <a:rPr lang="zh-TW" altLang="en-US" b="1" dirty="0"/>
              <a:t>：</a:t>
            </a:r>
            <a:r>
              <a:rPr lang="en-US" altLang="zh-TW" b="1" dirty="0"/>
              <a:t>00-8</a:t>
            </a:r>
            <a:r>
              <a:rPr lang="zh-TW" altLang="en-US" b="1" dirty="0"/>
              <a:t>：</a:t>
            </a:r>
            <a:r>
              <a:rPr lang="en-US" altLang="zh-TW" b="1" dirty="0"/>
              <a:t>30</a:t>
            </a:r>
            <a:r>
              <a:rPr lang="zh-TW" altLang="en-US" b="1" dirty="0"/>
              <a:t>禱告會繼續在網上進行，</a:t>
            </a:r>
            <a:r>
              <a:rPr lang="en-GB" b="1" dirty="0"/>
              <a:t>ZOOM ID</a:t>
            </a:r>
            <a:r>
              <a:rPr lang="zh-TW" altLang="en-US" b="1" dirty="0"/>
              <a:t>號碼</a:t>
            </a:r>
            <a:r>
              <a:rPr lang="en-US" altLang="zh-TW" b="1" dirty="0"/>
              <a:t>: 624 442 359</a:t>
            </a:r>
            <a:r>
              <a:rPr lang="zh-TW" altLang="en-US" b="1" dirty="0"/>
              <a:t>。如有希望教会弟兄姊妹代祷的事项，请与海云或陈牧师联系。</a:t>
            </a:r>
            <a:endParaRPr lang="nb-NO" altLang="zh-CN" dirty="0">
              <a:solidFill>
                <a:schemeClr val="tx1"/>
              </a:solidFill>
            </a:endParaRPr>
          </a:p>
        </p:txBody>
      </p:sp>
      <p:sp>
        <p:nvSpPr>
          <p:cNvPr id="2" name="Rectangle 38" descr="😄">
            <a:extLst>
              <a:ext uri="{FF2B5EF4-FFF2-40B4-BE49-F238E27FC236}">
                <a16:creationId xmlns:a16="http://schemas.microsoft.com/office/drawing/2014/main" id="{91731015-C112-BA42-8909-A62FA2BF89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" name="Rectangle 37" descr="😄">
            <a:extLst>
              <a:ext uri="{FF2B5EF4-FFF2-40B4-BE49-F238E27FC236}">
                <a16:creationId xmlns:a16="http://schemas.microsoft.com/office/drawing/2014/main" id="{00891062-CD1A-B64F-97D8-3EA09F82AC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5" name="Rectangle 36" descr="😄">
            <a:extLst>
              <a:ext uri="{FF2B5EF4-FFF2-40B4-BE49-F238E27FC236}">
                <a16:creationId xmlns:a16="http://schemas.microsoft.com/office/drawing/2014/main" id="{94F45936-3843-244B-A85F-74CBF86988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6" name="Rectangle 35" descr="😄">
            <a:extLst>
              <a:ext uri="{FF2B5EF4-FFF2-40B4-BE49-F238E27FC236}">
                <a16:creationId xmlns:a16="http://schemas.microsoft.com/office/drawing/2014/main" id="{10DBE721-1B0F-754D-BB1C-8DE2D8650C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Rectangle 34" descr="😄">
            <a:extLst>
              <a:ext uri="{FF2B5EF4-FFF2-40B4-BE49-F238E27FC236}">
                <a16:creationId xmlns:a16="http://schemas.microsoft.com/office/drawing/2014/main" id="{25D5C7E5-AFAB-A543-8329-DD9F57F8C9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Rectangle 33" descr="😄">
            <a:extLst>
              <a:ext uri="{FF2B5EF4-FFF2-40B4-BE49-F238E27FC236}">
                <a16:creationId xmlns:a16="http://schemas.microsoft.com/office/drawing/2014/main" id="{7E650A1B-1E85-B042-B5FC-19B9E18DDD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9" name="Rectangle 32" descr="😄">
            <a:extLst>
              <a:ext uri="{FF2B5EF4-FFF2-40B4-BE49-F238E27FC236}">
                <a16:creationId xmlns:a16="http://schemas.microsoft.com/office/drawing/2014/main" id="{48343BC0-B3C3-DF4F-B68E-710FF2D6DE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0" name="Rectangle 31" descr="😄">
            <a:extLst>
              <a:ext uri="{FF2B5EF4-FFF2-40B4-BE49-F238E27FC236}">
                <a16:creationId xmlns:a16="http://schemas.microsoft.com/office/drawing/2014/main" id="{31AD057A-8505-E248-8469-CC7C5DB6A2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152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1" name="Rectangle 30" descr="😄">
            <a:extLst>
              <a:ext uri="{FF2B5EF4-FFF2-40B4-BE49-F238E27FC236}">
                <a16:creationId xmlns:a16="http://schemas.microsoft.com/office/drawing/2014/main" id="{7E99549C-15F8-224E-96A5-FC4DD9A6AB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2" name="Rectangle 29" descr="😄">
            <a:extLst>
              <a:ext uri="{FF2B5EF4-FFF2-40B4-BE49-F238E27FC236}">
                <a16:creationId xmlns:a16="http://schemas.microsoft.com/office/drawing/2014/main" id="{B742B0BF-A941-7F4D-8722-D682E4D4BD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Rectangle 28" descr="😄">
            <a:extLst>
              <a:ext uri="{FF2B5EF4-FFF2-40B4-BE49-F238E27FC236}">
                <a16:creationId xmlns:a16="http://schemas.microsoft.com/office/drawing/2014/main" id="{3581C22A-78A9-3F47-9C63-F5039EE14E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4" name="Rectangle 27" descr="😄">
            <a:extLst>
              <a:ext uri="{FF2B5EF4-FFF2-40B4-BE49-F238E27FC236}">
                <a16:creationId xmlns:a16="http://schemas.microsoft.com/office/drawing/2014/main" id="{440B3898-9AF9-3744-A937-55766F4E6A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5" name="Rectangle 26" descr="😄">
            <a:extLst>
              <a:ext uri="{FF2B5EF4-FFF2-40B4-BE49-F238E27FC236}">
                <a16:creationId xmlns:a16="http://schemas.microsoft.com/office/drawing/2014/main" id="{23EB4689-CB50-A545-A661-A7C7BCCBF8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6" name="Rectangle 25" descr="😄">
            <a:extLst>
              <a:ext uri="{FF2B5EF4-FFF2-40B4-BE49-F238E27FC236}">
                <a16:creationId xmlns:a16="http://schemas.microsoft.com/office/drawing/2014/main" id="{8935EFF8-2D63-754F-980C-CD88506096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7" name="Rectangle 24" descr="😄">
            <a:extLst>
              <a:ext uri="{FF2B5EF4-FFF2-40B4-BE49-F238E27FC236}">
                <a16:creationId xmlns:a16="http://schemas.microsoft.com/office/drawing/2014/main" id="{A1E2BEEC-CD59-764F-BBA6-A39C5CA9D3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8" name="Rectangle 23" descr="😄">
            <a:extLst>
              <a:ext uri="{FF2B5EF4-FFF2-40B4-BE49-F238E27FC236}">
                <a16:creationId xmlns:a16="http://schemas.microsoft.com/office/drawing/2014/main" id="{A1D9D158-8C3C-B347-A520-243C757FC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9" name="Rectangle 22" descr="😄">
            <a:extLst>
              <a:ext uri="{FF2B5EF4-FFF2-40B4-BE49-F238E27FC236}">
                <a16:creationId xmlns:a16="http://schemas.microsoft.com/office/drawing/2014/main" id="{EF0B94B9-CEAD-4F4D-B804-96EDBF1DE0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0" name="Rectangle 21" descr="😄">
            <a:extLst>
              <a:ext uri="{FF2B5EF4-FFF2-40B4-BE49-F238E27FC236}">
                <a16:creationId xmlns:a16="http://schemas.microsoft.com/office/drawing/2014/main" id="{892DBDB6-2028-CB4B-9AC5-82D8328D899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1" name="Rectangle 20" descr="😄">
            <a:extLst>
              <a:ext uri="{FF2B5EF4-FFF2-40B4-BE49-F238E27FC236}">
                <a16:creationId xmlns:a16="http://schemas.microsoft.com/office/drawing/2014/main" id="{0AAEFC4F-7F3B-1545-AF64-DFEAC35202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2" name="Rectangle 19" descr="😄">
            <a:extLst>
              <a:ext uri="{FF2B5EF4-FFF2-40B4-BE49-F238E27FC236}">
                <a16:creationId xmlns:a16="http://schemas.microsoft.com/office/drawing/2014/main" id="{BE6011FF-1F0F-C542-B7CB-CE8F0A669D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3" name="Rectangle 18" descr="😄">
            <a:extLst>
              <a:ext uri="{FF2B5EF4-FFF2-40B4-BE49-F238E27FC236}">
                <a16:creationId xmlns:a16="http://schemas.microsoft.com/office/drawing/2014/main" id="{142042C2-8D5B-9B4B-AA4F-5C0D12A738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4" name="Rectangle 17" descr="😄">
            <a:extLst>
              <a:ext uri="{FF2B5EF4-FFF2-40B4-BE49-F238E27FC236}">
                <a16:creationId xmlns:a16="http://schemas.microsoft.com/office/drawing/2014/main" id="{FD4AC44B-CBD3-1A49-8CBB-FEEFB31412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5" name="Rectangle 16" descr="😄">
            <a:extLst>
              <a:ext uri="{FF2B5EF4-FFF2-40B4-BE49-F238E27FC236}">
                <a16:creationId xmlns:a16="http://schemas.microsoft.com/office/drawing/2014/main" id="{02E508EC-43B4-B945-95F4-566C69BB36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6" name="Rectangle 15" descr="😄">
            <a:extLst>
              <a:ext uri="{FF2B5EF4-FFF2-40B4-BE49-F238E27FC236}">
                <a16:creationId xmlns:a16="http://schemas.microsoft.com/office/drawing/2014/main" id="{6D4408C1-EC7C-B64A-8F60-BE5183A2F5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7" name="Rectangle 14" descr="😄">
            <a:extLst>
              <a:ext uri="{FF2B5EF4-FFF2-40B4-BE49-F238E27FC236}">
                <a16:creationId xmlns:a16="http://schemas.microsoft.com/office/drawing/2014/main" id="{B0717491-8B94-174C-9A6B-027579A6CE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8" name="Rectangle 13" descr="😄">
            <a:extLst>
              <a:ext uri="{FF2B5EF4-FFF2-40B4-BE49-F238E27FC236}">
                <a16:creationId xmlns:a16="http://schemas.microsoft.com/office/drawing/2014/main" id="{F000F5E3-3C3F-9E44-80F0-09EF1291D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29" name="Rectangle 12" descr="😄">
            <a:extLst>
              <a:ext uri="{FF2B5EF4-FFF2-40B4-BE49-F238E27FC236}">
                <a16:creationId xmlns:a16="http://schemas.microsoft.com/office/drawing/2014/main" id="{63B96913-9E56-6346-ADA6-C0AB692B56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0" name="Rectangle 11" descr="😄">
            <a:extLst>
              <a:ext uri="{FF2B5EF4-FFF2-40B4-BE49-F238E27FC236}">
                <a16:creationId xmlns:a16="http://schemas.microsoft.com/office/drawing/2014/main" id="{7DC10840-FFB3-1F44-A5D3-A313403668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1" name="Rectangle 10" descr="😄">
            <a:extLst>
              <a:ext uri="{FF2B5EF4-FFF2-40B4-BE49-F238E27FC236}">
                <a16:creationId xmlns:a16="http://schemas.microsoft.com/office/drawing/2014/main" id="{B76EB4EA-EC27-8148-8CCF-DB7677108B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2" name="Rectangle 9" descr="😄">
            <a:extLst>
              <a:ext uri="{FF2B5EF4-FFF2-40B4-BE49-F238E27FC236}">
                <a16:creationId xmlns:a16="http://schemas.microsoft.com/office/drawing/2014/main" id="{E1ED4C27-CF17-444F-B291-4D0D70F4E3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3619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3" name="Rectangle 8" descr="😄">
            <a:extLst>
              <a:ext uri="{FF2B5EF4-FFF2-40B4-BE49-F238E27FC236}">
                <a16:creationId xmlns:a16="http://schemas.microsoft.com/office/drawing/2014/main" id="{0673ADF8-5744-9247-A20E-0C53A78F73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4" name="Rectangle 7" descr="😄">
            <a:extLst>
              <a:ext uri="{FF2B5EF4-FFF2-40B4-BE49-F238E27FC236}">
                <a16:creationId xmlns:a16="http://schemas.microsoft.com/office/drawing/2014/main" id="{F72F533A-AD1D-D44A-8E22-296DA9F1EC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5" name="Rectangle 6" descr="😄">
            <a:extLst>
              <a:ext uri="{FF2B5EF4-FFF2-40B4-BE49-F238E27FC236}">
                <a16:creationId xmlns:a16="http://schemas.microsoft.com/office/drawing/2014/main" id="{B39BF949-D416-064B-948A-B7F0E34BE5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6" name="Rectangle 5" descr="😄">
            <a:extLst>
              <a:ext uri="{FF2B5EF4-FFF2-40B4-BE49-F238E27FC236}">
                <a16:creationId xmlns:a16="http://schemas.microsoft.com/office/drawing/2014/main" id="{5BA26B6F-ECA3-E244-9DF7-E31A12C65F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7" name="Rectangle 4" descr="😄">
            <a:extLst>
              <a:ext uri="{FF2B5EF4-FFF2-40B4-BE49-F238E27FC236}">
                <a16:creationId xmlns:a16="http://schemas.microsoft.com/office/drawing/2014/main" id="{422C0B62-851B-1B43-B9EC-A503D29979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8" name="Rectangle 3" descr="😄">
            <a:extLst>
              <a:ext uri="{FF2B5EF4-FFF2-40B4-BE49-F238E27FC236}">
                <a16:creationId xmlns:a16="http://schemas.microsoft.com/office/drawing/2014/main" id="{BD6AFB0C-9A96-7D4F-B89D-7A78F83537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39" name="Rectangle 2" descr="😄">
            <a:extLst>
              <a:ext uri="{FF2B5EF4-FFF2-40B4-BE49-F238E27FC236}">
                <a16:creationId xmlns:a16="http://schemas.microsoft.com/office/drawing/2014/main" id="{B8502DFA-1B9E-4947-8A86-2DD264816F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0" name="Rectangle 1" descr="😄">
            <a:extLst>
              <a:ext uri="{FF2B5EF4-FFF2-40B4-BE49-F238E27FC236}">
                <a16:creationId xmlns:a16="http://schemas.microsoft.com/office/drawing/2014/main" id="{07E432B9-950B-0546-9370-F8753C924C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2400" y="5715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2" name="Rectangle 40">
            <a:extLst>
              <a:ext uri="{FF2B5EF4-FFF2-40B4-BE49-F238E27FC236}">
                <a16:creationId xmlns:a16="http://schemas.microsoft.com/office/drawing/2014/main" id="{699C7BCA-B874-7448-AC86-1EF2934BAF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325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cc Oslo PPT Template 2020" id="{0E0BB129-2361-46D1-9E5F-927E8D9E9353}" vid="{4C911098-E309-416F-BBDB-7F684B9CDD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Nccc Oslo PPT Template 2020 (update)</Template>
  <TotalTime>5207</TotalTime>
  <Words>202</Words>
  <Application>Microsoft Office PowerPoint</Application>
  <PresentationFormat>全屏显示(4:3)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KaiTi</vt:lpstr>
      <vt:lpstr>楷体</vt:lpstr>
      <vt:lpstr>Microsoft YaHei</vt:lpstr>
      <vt:lpstr>Arial</vt:lpstr>
      <vt:lpstr>Arial Narrow</vt:lpstr>
      <vt:lpstr>Calibri</vt:lpstr>
      <vt:lpstr>Candara</vt:lpstr>
      <vt:lpstr>Times New Roman</vt:lpstr>
      <vt:lpstr>Wingdings</vt:lpstr>
      <vt:lpstr>Office Theme</vt:lpstr>
      <vt:lpstr>歡迎及家事分享</vt:lpstr>
      <vt:lpstr>PowerPoint 演示文稿</vt:lpstr>
      <vt:lpstr>PowerPoint 演示文稿</vt:lpstr>
      <vt:lpstr>PowerPoint 演示文稿</vt:lpstr>
      <vt:lpstr>PowerPoint 演示文稿</vt:lpstr>
    </vt:vector>
  </TitlesOfParts>
  <Company>SopraSteria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 日 崇 拜  Gudstjeneste</dc:title>
  <dc:creator>WU Dan</dc:creator>
  <cp:lastModifiedBy>Administrator</cp:lastModifiedBy>
  <cp:revision>410</cp:revision>
  <dcterms:created xsi:type="dcterms:W3CDTF">2020-05-01T09:16:09Z</dcterms:created>
  <dcterms:modified xsi:type="dcterms:W3CDTF">2021-10-31T19:47:15Z</dcterms:modified>
</cp:coreProperties>
</file>